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5.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9.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16.xml" ContentType="application/vnd.openxmlformats-officedocument.presentationml.slide+xml"/>
  <Override PartName="/ppt/notesSlides/notesSlide16.xml" ContentType="application/vnd.openxmlformats-officedocument.presentationml.notesSlide+xml"/>
  <Override PartName="/ppt/notesSlides/notesSlide15.xml" ContentType="application/vnd.openxmlformats-officedocument.presentationml.notesSlide+xml"/>
  <Override PartName="/ppt/notesSlides/notesSlide14.xml" ContentType="application/vnd.openxmlformats-officedocument.presentationml.notesSlide+xml"/>
  <Override PartName="/ppt/notesSlides/notesSlide13.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20.xml" ContentType="application/vnd.openxmlformats-officedocument.presentationml.notesSlide+xml"/>
  <Override PartName="/ppt/notesSlides/notesSlide19.xml" ContentType="application/vnd.openxmlformats-officedocument.presentationml.notesSlide+xml"/>
  <Override PartName="/ppt/notesSlides/notesSlide12.xml" ContentType="application/vnd.openxmlformats-officedocument.presentationml.notesSlide+xml"/>
  <Override PartName="/ppt/notesSlides/notesSlide11.xml" ContentType="application/vnd.openxmlformats-officedocument.presentationml.notesSlide+xml"/>
  <Override PartName="/ppt/slideLayouts/slideLayout18.xml" ContentType="application/vnd.openxmlformats-officedocument.presentationml.slideLayout+xml"/>
  <Override PartName="/ppt/slideLayouts/slideLayout17.xml" ContentType="application/vnd.openxmlformats-officedocument.presentationml.slideLayout+xml"/>
  <Override PartName="/ppt/slideLayouts/slideLayout16.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6.xml" ContentType="application/vnd.openxmlformats-officedocument.presentationml.slideLayout+xml"/>
  <Override PartName="/ppt/slideLayouts/slideLayout25.xml" ContentType="application/vnd.openxmlformats-officedocument.presentationml.slideLayout+xml"/>
  <Override PartName="/ppt/slideLayouts/slideLayout24.xml" ContentType="application/vnd.openxmlformats-officedocument.presentationml.slideLayout+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13.xml" ContentType="application/vnd.openxmlformats-officedocument.presentationml.slideLayout+xml"/>
  <Override PartName="/ppt/slideLayouts/slideLayout12.xml" ContentType="application/vnd.openxmlformats-officedocument.presentationml.slideLayout+xml"/>
  <Override PartName="/ppt/slideLayouts/slideLayout11.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notesSlides/notesSlide8.xml" ContentType="application/vnd.openxmlformats-officedocument.presentationml.notesSlide+xml"/>
  <Override PartName="/ppt/notesSlides/notesSlide7.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6.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5.xml" ContentType="application/vnd.openxmlformats-officedocument.presentationml.notesSlide+xml"/>
  <Override PartName="/ppt/notesSlides/notesSlide4.xml" ContentType="application/vnd.openxmlformats-officedocument.presentationml.notesSlide+xml"/>
  <Override PartName="/ppt/notesMasters/notesMaster1.xml" ContentType="application/vnd.openxmlformats-officedocument.presentationml.notesMaster+xml"/>
  <Override PartName="/ppt/theme/theme2.xml" ContentType="application/vnd.openxmlformats-officedocument.theme+xml"/>
  <Override PartName="/ppt/theme/theme1.xml" ContentType="application/vnd.openxmlformats-officedocument.theme+xml"/>
  <Override PartName="/ppt/viewProps.xml" ContentType="application/vnd.openxmlformats-officedocument.presentationml.viewProps+xml"/>
  <Override PartName="/ppt/tableStyles.xml" ContentType="application/vnd.openxmlformats-officedocument.presentationml.tableStyle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7" r:id="rId1"/>
  </p:sldMasterIdLst>
  <p:notesMasterIdLst>
    <p:notesMasterId r:id="rId23"/>
  </p:notesMasterIdLst>
  <p:sldIdLst>
    <p:sldId id="315" r:id="rId2"/>
    <p:sldId id="294" r:id="rId3"/>
    <p:sldId id="295" r:id="rId4"/>
    <p:sldId id="296" r:id="rId5"/>
    <p:sldId id="298" r:id="rId6"/>
    <p:sldId id="299" r:id="rId7"/>
    <p:sldId id="300" r:id="rId8"/>
    <p:sldId id="301" r:id="rId9"/>
    <p:sldId id="302" r:id="rId10"/>
    <p:sldId id="303" r:id="rId11"/>
    <p:sldId id="304" r:id="rId12"/>
    <p:sldId id="305" r:id="rId13"/>
    <p:sldId id="306" r:id="rId14"/>
    <p:sldId id="307" r:id="rId15"/>
    <p:sldId id="308" r:id="rId16"/>
    <p:sldId id="309" r:id="rId17"/>
    <p:sldId id="310" r:id="rId18"/>
    <p:sldId id="311" r:id="rId19"/>
    <p:sldId id="312" r:id="rId20"/>
    <p:sldId id="313" r:id="rId21"/>
    <p:sldId id="314" r:id="rId2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327" autoAdjust="0"/>
    <p:restoredTop sz="74430" autoAdjust="0"/>
  </p:normalViewPr>
  <p:slideViewPr>
    <p:cSldViewPr>
      <p:cViewPr varScale="1">
        <p:scale>
          <a:sx n="83" d="100"/>
          <a:sy n="83" d="100"/>
        </p:scale>
        <p:origin x="-750"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ustomXml" Target="../customXml/item2.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customXml" Target="../customXml/item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 Id="rId30" Type="http://schemas.openxmlformats.org/officeDocument/2006/relationships/customXml" Target="../customXml/item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F38A5773-2629-4C57-A053-7CB1B3D94F1F}" type="datetimeFigureOut">
              <a:rPr lang="en-US"/>
              <a:pPr>
                <a:defRPr/>
              </a:pPr>
              <a:t>2/20/2013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CCFFAE47-E235-4BDE-AC02-2DEA3AF69E0F}" type="slidenum">
              <a:rPr lang="en-US"/>
              <a:pPr>
                <a:defRPr/>
              </a:pPr>
              <a:t>‹#›</a:t>
            </a:fld>
            <a:endParaRPr lang="en-US"/>
          </a:p>
        </p:txBody>
      </p:sp>
    </p:spTree>
    <p:extLst>
      <p:ext uri="{BB962C8B-B14F-4D97-AF65-F5344CB8AC3E}">
        <p14:creationId xmlns:p14="http://schemas.microsoft.com/office/powerpoint/2010/main" val="361922675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b="1" u="sng" smtClean="0"/>
              <a:t>Going to use this equipment</a:t>
            </a:r>
          </a:p>
          <a:p>
            <a:endParaRPr lang="en-US" b="1" u="sng" smtClean="0"/>
          </a:p>
          <a:p>
            <a:r>
              <a:rPr lang="en-US" b="1" u="sng" smtClean="0"/>
              <a:t>What else? Ohm meter</a:t>
            </a:r>
          </a:p>
          <a:p>
            <a:endParaRPr lang="en-US" b="1" u="sng" smtClean="0"/>
          </a:p>
          <a:p>
            <a:endParaRPr lang="en-US" b="1" u="sng" smtClean="0"/>
          </a:p>
        </p:txBody>
      </p:sp>
      <p:sp>
        <p:nvSpPr>
          <p:cNvPr id="4" name="Slide Number Placeholder 3"/>
          <p:cNvSpPr>
            <a:spLocks noGrp="1"/>
          </p:cNvSpPr>
          <p:nvPr>
            <p:ph type="sldNum" sz="quarter" idx="5"/>
          </p:nvPr>
        </p:nvSpPr>
        <p:spPr/>
        <p:txBody>
          <a:bodyPr/>
          <a:lstStyle/>
          <a:p>
            <a:pPr>
              <a:defRPr/>
            </a:pPr>
            <a:fld id="{36A0A150-3240-4B2C-A666-3D33655158C7}" type="slidenum">
              <a:rPr lang="en-US" smtClean="0"/>
              <a:pPr>
                <a:defRPr/>
              </a:pPr>
              <a:t>2</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b="1" u="sng" smtClean="0"/>
              <a:t>Air terminal </a:t>
            </a:r>
          </a:p>
          <a:p>
            <a:endParaRPr lang="en-US" b="1" u="sng" smtClean="0"/>
          </a:p>
          <a:p>
            <a:r>
              <a:rPr lang="en-US" b="1" u="sng" smtClean="0"/>
              <a:t>Down conductor</a:t>
            </a:r>
          </a:p>
          <a:p>
            <a:endParaRPr lang="en-US" b="1" u="sng" smtClean="0"/>
          </a:p>
          <a:p>
            <a:r>
              <a:rPr lang="en-US" b="1" u="sng" smtClean="0"/>
              <a:t>Why only 1? Distance of the terminal</a:t>
            </a:r>
          </a:p>
          <a:p>
            <a:endParaRPr lang="en-US" b="1" u="sng" smtClean="0"/>
          </a:p>
          <a:p>
            <a:endParaRPr lang="en-US" b="1" u="sng" smtClean="0"/>
          </a:p>
        </p:txBody>
      </p:sp>
      <p:sp>
        <p:nvSpPr>
          <p:cNvPr id="4" name="Slide Number Placeholder 3"/>
          <p:cNvSpPr>
            <a:spLocks noGrp="1"/>
          </p:cNvSpPr>
          <p:nvPr>
            <p:ph type="sldNum" sz="quarter" idx="5"/>
          </p:nvPr>
        </p:nvSpPr>
        <p:spPr/>
        <p:txBody>
          <a:bodyPr/>
          <a:lstStyle/>
          <a:p>
            <a:pPr>
              <a:defRPr/>
            </a:pPr>
            <a:fld id="{8FC102CD-224C-4870-830F-848277900734}" type="slidenum">
              <a:rPr lang="en-US" smtClean="0"/>
              <a:pPr>
                <a:defRPr/>
              </a:pPr>
              <a:t>11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For example, if L is 0.1 feet or 3.05 cm, assume P to be 10,000 ohm,/cm, and A is the average surface area of a cylinder with one hemispherical end. The radius of the first shell is 5/16 inch + 0.05 feet (0.794+4.525 cm).The radius of the second shell is 5/16 inch+0.15 feet(0.794+4.575cm).If you</a:t>
            </a:r>
          </a:p>
          <a:p>
            <a:r>
              <a:rPr lang="en-US" dirty="0" smtClean="0"/>
              <a:t>calculate the resistances of all the shells to 500 feet, you see that 25 percent of the total resistance to remote earth is within 1 1/5 inches (first shell) of the rod. Also,68 percent of the total resistance is found within one foot and 94 percent is within 25 feet of the rod.</a:t>
            </a:r>
          </a:p>
          <a:p>
            <a:endParaRPr lang="en-US" dirty="0" smtClean="0"/>
          </a:p>
          <a:p>
            <a:r>
              <a:rPr lang="en-US" b="1" u="sng" dirty="0" smtClean="0"/>
              <a:t>Maybe use step potential to help explain these bands. If you dead squirrels at the base of the poles why?</a:t>
            </a:r>
          </a:p>
          <a:p>
            <a:endParaRPr lang="en-US" b="1" u="sng" dirty="0" smtClean="0"/>
          </a:p>
          <a:p>
            <a:endParaRPr lang="en-US" b="1" u="sng" dirty="0" smtClean="0"/>
          </a:p>
          <a:p>
            <a:endParaRPr lang="en-US" dirty="0" smtClean="0"/>
          </a:p>
          <a:p>
            <a:endParaRPr lang="en-US" b="1" u="sng" dirty="0" smtClean="0"/>
          </a:p>
        </p:txBody>
      </p:sp>
      <p:sp>
        <p:nvSpPr>
          <p:cNvPr id="4" name="Slide Number Placeholder 3"/>
          <p:cNvSpPr>
            <a:spLocks noGrp="1"/>
          </p:cNvSpPr>
          <p:nvPr>
            <p:ph type="sldNum" sz="quarter" idx="5"/>
          </p:nvPr>
        </p:nvSpPr>
        <p:spPr/>
        <p:txBody>
          <a:bodyPr/>
          <a:lstStyle/>
          <a:p>
            <a:pPr>
              <a:defRPr/>
            </a:pPr>
            <a:fld id="{9F1F18DA-CF24-4569-A79E-8CA56001DFD2}" type="slidenum">
              <a:rPr lang="en-US" smtClean="0"/>
              <a:pPr>
                <a:defRPr/>
              </a:pPr>
              <a:t>12</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History records on large area ground grids show little variation in the measured value of resistance for</a:t>
            </a:r>
          </a:p>
          <a:p>
            <a:r>
              <a:rPr lang="en-US" dirty="0" smtClean="0"/>
              <a:t>many years. However, the soil resistivity measurements in the same area showed wide variations of as</a:t>
            </a:r>
          </a:p>
          <a:p>
            <a:r>
              <a:rPr lang="en-US" dirty="0" smtClean="0"/>
              <a:t>much as 17 to I at shallow depths. While this appears to contradict the previous paragraph, it is</a:t>
            </a:r>
          </a:p>
          <a:p>
            <a:r>
              <a:rPr lang="en-US" dirty="0" smtClean="0"/>
              <a:t>nevertheless true. Remember that the resistance of a grounding connection with a few driven rods can</a:t>
            </a:r>
          </a:p>
          <a:p>
            <a:r>
              <a:rPr lang="en-US" dirty="0" smtClean="0"/>
              <a:t>vary more closely with that indicated by soil resistivity (seasonal) changes. This indicates that the</a:t>
            </a:r>
          </a:p>
          <a:p>
            <a:r>
              <a:rPr lang="en-US" dirty="0" smtClean="0"/>
              <a:t>resistance of large area grids is proportional to resistivity measurements made for greater depths</a:t>
            </a:r>
          </a:p>
          <a:p>
            <a:r>
              <a:rPr lang="en-US" dirty="0" smtClean="0"/>
              <a:t>having less variation. Simply stated, the deeper the ground rod, the less effect seasonal changes in</a:t>
            </a:r>
          </a:p>
          <a:p>
            <a:r>
              <a:rPr lang="en-US" dirty="0" smtClean="0"/>
              <a:t>soil resistivity have on electrode resistance. Earth consists of rock derivatives such as sand and clay, </a:t>
            </a:r>
            <a:r>
              <a:rPr lang="en-US" dirty="0" err="1" smtClean="0"/>
              <a:t>solubles</a:t>
            </a:r>
            <a:r>
              <a:rPr lang="en-US" dirty="0" smtClean="0"/>
              <a:t> such as salts and acids, and about 20 percent water. Rock derivatives are highly resistive and do not contribute to the carrying of current. In the absence of the water and salts, the earth is a good insulator. The salts and water become an electrolyte, which has a moderate resistivity. Since electrolyte content determines soil conductance, its resistivity varies with temperature in the manner in which electrolytes vary. Electrolytes have a negative temperature-resistivity characteristic. As temperature goes up, resistivity goes down. This is the opposite of metal resistivity, which goes up with temperature. The effects of water and temperature combine to make grounds less effective in winter than summer. Resistance readings are generally lower in spring since water content tends to offset the cooler temperatures. You can</a:t>
            </a:r>
          </a:p>
          <a:p>
            <a:r>
              <a:rPr lang="en-US" dirty="0" smtClean="0"/>
              <a:t>eliminate the confusion seasonal changes cause by checking the grounds at the same time each year.  </a:t>
            </a:r>
          </a:p>
          <a:p>
            <a:endParaRPr lang="en-US" dirty="0" smtClean="0"/>
          </a:p>
          <a:p>
            <a:r>
              <a:rPr lang="en-US" b="1" u="sng" dirty="0" err="1" smtClean="0"/>
              <a:t>Horrizontal</a:t>
            </a:r>
            <a:r>
              <a:rPr lang="en-US" b="1" u="sng" dirty="0" smtClean="0"/>
              <a:t> grounds in rocky soil</a:t>
            </a:r>
          </a:p>
          <a:p>
            <a:endParaRPr lang="en-US" b="1" u="sng" dirty="0" smtClean="0"/>
          </a:p>
          <a:p>
            <a:r>
              <a:rPr lang="en-US" b="1" u="sng" dirty="0" smtClean="0"/>
              <a:t>Surface area is KEY</a:t>
            </a:r>
          </a:p>
          <a:p>
            <a:endParaRPr lang="en-US" b="1" u="sng" dirty="0" smtClean="0"/>
          </a:p>
          <a:p>
            <a:r>
              <a:rPr lang="en-US" b="1" u="sng" dirty="0" smtClean="0"/>
              <a:t>What is 1/3 and 1/5 concrete</a:t>
            </a:r>
          </a:p>
          <a:p>
            <a:endParaRPr lang="en-US" b="1" u="sng" dirty="0" smtClean="0"/>
          </a:p>
          <a:p>
            <a:r>
              <a:rPr lang="en-US" b="1" u="sng" dirty="0" smtClean="0"/>
              <a:t>Seasonal changes change these values </a:t>
            </a:r>
            <a:r>
              <a:rPr lang="en-US" b="1" u="sng" dirty="0" err="1" smtClean="0"/>
              <a:t>ie</a:t>
            </a:r>
            <a:r>
              <a:rPr lang="en-US" b="1" u="sng" dirty="0" smtClean="0"/>
              <a:t> temp moisture</a:t>
            </a:r>
          </a:p>
          <a:p>
            <a:endParaRPr lang="en-US" b="1" u="sng" dirty="0" smtClean="0"/>
          </a:p>
          <a:p>
            <a:r>
              <a:rPr lang="en-US" b="1" u="sng" dirty="0" smtClean="0"/>
              <a:t>? What is humus ?</a:t>
            </a:r>
          </a:p>
          <a:p>
            <a:endParaRPr lang="en-US" b="1" u="sng" dirty="0" smtClean="0"/>
          </a:p>
          <a:p>
            <a:endParaRPr lang="en-US" dirty="0" smtClean="0"/>
          </a:p>
        </p:txBody>
      </p:sp>
      <p:sp>
        <p:nvSpPr>
          <p:cNvPr id="4" name="Slide Number Placeholder 3"/>
          <p:cNvSpPr>
            <a:spLocks noGrp="1"/>
          </p:cNvSpPr>
          <p:nvPr>
            <p:ph type="sldNum" sz="quarter" idx="5"/>
          </p:nvPr>
        </p:nvSpPr>
        <p:spPr/>
        <p:txBody>
          <a:bodyPr/>
          <a:lstStyle/>
          <a:p>
            <a:pPr>
              <a:defRPr/>
            </a:pPr>
            <a:fld id="{5E9A3F5F-DB8D-45E3-B732-DCA145C34BDF}" type="slidenum">
              <a:rPr lang="en-US" smtClean="0"/>
              <a:pPr>
                <a:defRPr/>
              </a:pPr>
              <a:t>13</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30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dirty="0" smtClean="0"/>
              <a:t>High soil resistivity makes it difficult to obtain satisfactory low electrode resistance. The table below explains several ways to lower the resistance of the electrode (in order of preference).</a:t>
            </a:r>
          </a:p>
          <a:p>
            <a:pPr eaLnBrk="1" hangingPunct="1">
              <a:spcBef>
                <a:spcPct val="0"/>
              </a:spcBef>
            </a:pPr>
            <a:endParaRPr lang="en-US" dirty="0" smtClean="0"/>
          </a:p>
          <a:p>
            <a:pPr eaLnBrk="1" hangingPunct="1">
              <a:spcBef>
                <a:spcPct val="0"/>
              </a:spcBef>
            </a:pPr>
            <a:r>
              <a:rPr lang="en-US" b="1" u="sng" dirty="0" smtClean="0"/>
              <a:t>#2  If you use multiple do you have to widen the distance or is it the length of one only? ? </a:t>
            </a:r>
          </a:p>
          <a:p>
            <a:pPr eaLnBrk="1" hangingPunct="1">
              <a:spcBef>
                <a:spcPct val="0"/>
              </a:spcBef>
            </a:pPr>
            <a:endParaRPr lang="en-US" b="1" u="sng" dirty="0" smtClean="0"/>
          </a:p>
          <a:p>
            <a:pPr eaLnBrk="1" hangingPunct="1">
              <a:spcBef>
                <a:spcPct val="0"/>
              </a:spcBef>
            </a:pPr>
            <a:endParaRPr lang="en-US" b="1" u="sng" dirty="0" smtClean="0"/>
          </a:p>
          <a:p>
            <a:pPr eaLnBrk="1" hangingPunct="1">
              <a:spcBef>
                <a:spcPct val="0"/>
              </a:spcBef>
            </a:pPr>
            <a:endParaRPr lang="en-US" b="1" u="sng" dirty="0" smtClean="0"/>
          </a:p>
          <a:p>
            <a:endParaRPr lang="en-US" dirty="0" smtClean="0"/>
          </a:p>
        </p:txBody>
      </p:sp>
      <p:sp>
        <p:nvSpPr>
          <p:cNvPr id="4" name="Slide Number Placeholder 3"/>
          <p:cNvSpPr>
            <a:spLocks noGrp="1"/>
          </p:cNvSpPr>
          <p:nvPr>
            <p:ph type="sldNum" sz="quarter" idx="5"/>
          </p:nvPr>
        </p:nvSpPr>
        <p:spPr/>
        <p:txBody>
          <a:bodyPr/>
          <a:lstStyle/>
          <a:p>
            <a:pPr>
              <a:defRPr/>
            </a:pPr>
            <a:fld id="{7467B07B-2136-419C-8829-C649A9C54B64}" type="slidenum">
              <a:rPr lang="en-US" smtClean="0"/>
              <a:pPr>
                <a:defRPr/>
              </a:pPr>
              <a:t>14</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Becoming familiar with, and putting to use, these publications is the only way to stay on top of the</a:t>
            </a:r>
          </a:p>
          <a:p>
            <a:r>
              <a:rPr lang="en-US" smtClean="0"/>
              <a:t>complex electrical systems in use today.</a:t>
            </a:r>
          </a:p>
          <a:p>
            <a:endParaRPr lang="en-US" smtClean="0"/>
          </a:p>
          <a:p>
            <a:r>
              <a:rPr lang="en-US" b="1" u="sng" smtClean="0"/>
              <a:t>What determines service grounds? Size of the conductor ie LOAD</a:t>
            </a:r>
          </a:p>
        </p:txBody>
      </p:sp>
      <p:sp>
        <p:nvSpPr>
          <p:cNvPr id="4" name="Slide Number Placeholder 3"/>
          <p:cNvSpPr>
            <a:spLocks noGrp="1"/>
          </p:cNvSpPr>
          <p:nvPr>
            <p:ph type="sldNum" sz="quarter" idx="5"/>
          </p:nvPr>
        </p:nvSpPr>
        <p:spPr/>
        <p:txBody>
          <a:bodyPr/>
          <a:lstStyle/>
          <a:p>
            <a:pPr>
              <a:defRPr/>
            </a:pPr>
            <a:fld id="{4CB57D83-4AED-42CA-9E28-5E934F375E6D}" type="slidenum">
              <a:rPr lang="en-US" smtClean="0"/>
              <a:pPr>
                <a:defRPr/>
              </a:pPr>
              <a:t>15</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50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b="1" u="sng" smtClean="0"/>
          </a:p>
        </p:txBody>
      </p:sp>
      <p:sp>
        <p:nvSpPr>
          <p:cNvPr id="4" name="Slide Number Placeholder 3"/>
          <p:cNvSpPr>
            <a:spLocks noGrp="1"/>
          </p:cNvSpPr>
          <p:nvPr>
            <p:ph type="sldNum" sz="quarter" idx="5"/>
          </p:nvPr>
        </p:nvSpPr>
        <p:spPr/>
        <p:txBody>
          <a:bodyPr/>
          <a:lstStyle/>
          <a:p>
            <a:pPr>
              <a:defRPr/>
            </a:pPr>
            <a:fld id="{43A412CB-DC6A-4D3D-9742-0BE4E85EBA7B}" type="slidenum">
              <a:rPr lang="en-US" smtClean="0"/>
              <a:pPr>
                <a:defRPr/>
              </a:pPr>
              <a:t>16</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b="1" u="sng" smtClean="0"/>
          </a:p>
        </p:txBody>
      </p:sp>
      <p:sp>
        <p:nvSpPr>
          <p:cNvPr id="4" name="Slide Number Placeholder 3"/>
          <p:cNvSpPr>
            <a:spLocks noGrp="1"/>
          </p:cNvSpPr>
          <p:nvPr>
            <p:ph type="sldNum" sz="quarter" idx="5"/>
          </p:nvPr>
        </p:nvSpPr>
        <p:spPr/>
        <p:txBody>
          <a:bodyPr/>
          <a:lstStyle/>
          <a:p>
            <a:pPr>
              <a:defRPr/>
            </a:pPr>
            <a:fld id="{DD35845A-3653-4F1C-9DE9-B70B3A998B45}" type="slidenum">
              <a:rPr lang="en-US" smtClean="0"/>
              <a:pPr>
                <a:defRPr/>
              </a:pPr>
              <a:t>17</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b="1" u="sng" smtClean="0"/>
          </a:p>
        </p:txBody>
      </p:sp>
      <p:sp>
        <p:nvSpPr>
          <p:cNvPr id="4" name="Slide Number Placeholder 3"/>
          <p:cNvSpPr>
            <a:spLocks noGrp="1"/>
          </p:cNvSpPr>
          <p:nvPr>
            <p:ph type="sldNum" sz="quarter" idx="5"/>
          </p:nvPr>
        </p:nvSpPr>
        <p:spPr/>
        <p:txBody>
          <a:bodyPr/>
          <a:lstStyle/>
          <a:p>
            <a:pPr>
              <a:defRPr/>
            </a:pPr>
            <a:fld id="{7D9BE3E1-C38A-49E7-962B-ACAA6A5142F8}" type="slidenum">
              <a:rPr lang="en-US" smtClean="0"/>
              <a:pPr>
                <a:defRPr/>
              </a:pPr>
              <a:t>18</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b="1" u="sng" smtClean="0"/>
          </a:p>
        </p:txBody>
      </p:sp>
      <p:sp>
        <p:nvSpPr>
          <p:cNvPr id="4" name="Slide Number Placeholder 3"/>
          <p:cNvSpPr>
            <a:spLocks noGrp="1"/>
          </p:cNvSpPr>
          <p:nvPr>
            <p:ph type="sldNum" sz="quarter" idx="5"/>
          </p:nvPr>
        </p:nvSpPr>
        <p:spPr/>
        <p:txBody>
          <a:bodyPr/>
          <a:lstStyle/>
          <a:p>
            <a:pPr>
              <a:defRPr/>
            </a:pPr>
            <a:fld id="{39F8E925-C01C-4179-8135-495217AE964D}" type="slidenum">
              <a:rPr lang="en-US" smtClean="0"/>
              <a:pPr>
                <a:defRPr/>
              </a:pPr>
              <a:t>19</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91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b="1" u="sng" smtClean="0"/>
          </a:p>
        </p:txBody>
      </p:sp>
      <p:sp>
        <p:nvSpPr>
          <p:cNvPr id="4" name="Slide Number Placeholder 3"/>
          <p:cNvSpPr>
            <a:spLocks noGrp="1"/>
          </p:cNvSpPr>
          <p:nvPr>
            <p:ph type="sldNum" sz="quarter" idx="5"/>
          </p:nvPr>
        </p:nvSpPr>
        <p:spPr/>
        <p:txBody>
          <a:bodyPr/>
          <a:lstStyle/>
          <a:p>
            <a:pPr>
              <a:defRPr/>
            </a:pPr>
            <a:fld id="{6F6828FA-8308-42B0-A5FD-86F6E44A0C7B}" type="slidenum">
              <a:rPr lang="en-US" smtClean="0"/>
              <a:pPr>
                <a:defRPr/>
              </a:pPr>
              <a:t>20</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072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b="1" u="sng" smtClean="0"/>
              <a:t>Vibro ground</a:t>
            </a:r>
          </a:p>
          <a:p>
            <a:endParaRPr lang="en-US" b="1" u="sng" smtClean="0"/>
          </a:p>
          <a:p>
            <a:r>
              <a:rPr lang="en-US" b="1" u="sng" smtClean="0"/>
              <a:t>Digital ohm meters</a:t>
            </a:r>
          </a:p>
          <a:p>
            <a:endParaRPr lang="en-US" b="1" u="sng" smtClean="0"/>
          </a:p>
          <a:p>
            <a:endParaRPr lang="en-US" b="1" u="sng" smtClean="0"/>
          </a:p>
        </p:txBody>
      </p:sp>
      <p:sp>
        <p:nvSpPr>
          <p:cNvPr id="4" name="Slide Number Placeholder 3"/>
          <p:cNvSpPr>
            <a:spLocks noGrp="1"/>
          </p:cNvSpPr>
          <p:nvPr>
            <p:ph type="sldNum" sz="quarter" idx="5"/>
          </p:nvPr>
        </p:nvSpPr>
        <p:spPr/>
        <p:txBody>
          <a:bodyPr/>
          <a:lstStyle/>
          <a:p>
            <a:pPr>
              <a:defRPr/>
            </a:pPr>
            <a:fld id="{8ED9F58D-789A-4355-B380-D24AB7C0E573}" type="slidenum">
              <a:rPr lang="en-US" smtClean="0"/>
              <a:pPr>
                <a:defRPr/>
              </a:pPr>
              <a:t>3</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b="1" u="sng" smtClean="0"/>
          </a:p>
        </p:txBody>
      </p:sp>
      <p:sp>
        <p:nvSpPr>
          <p:cNvPr id="4" name="Slide Number Placeholder 3"/>
          <p:cNvSpPr>
            <a:spLocks noGrp="1"/>
          </p:cNvSpPr>
          <p:nvPr>
            <p:ph type="sldNum" sz="quarter" idx="5"/>
          </p:nvPr>
        </p:nvSpPr>
        <p:spPr/>
        <p:txBody>
          <a:bodyPr/>
          <a:lstStyle/>
          <a:p>
            <a:pPr>
              <a:defRPr/>
            </a:pPr>
            <a:fld id="{2AFED0FF-A145-4B2E-A980-E6303EEF529C}" type="slidenum">
              <a:rPr lang="en-US" smtClean="0"/>
              <a:pPr>
                <a:defRPr/>
              </a:pPr>
              <a:t>21</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b="1" u="sng" smtClean="0"/>
              <a:t>Think about charging it before you need it…</a:t>
            </a:r>
          </a:p>
          <a:p>
            <a:endParaRPr lang="en-US" b="1" u="sng" smtClean="0"/>
          </a:p>
          <a:p>
            <a:r>
              <a:rPr lang="en-US" b="1" u="sng" smtClean="0"/>
              <a:t> </a:t>
            </a:r>
          </a:p>
          <a:p>
            <a:endParaRPr lang="en-US" b="1" u="sng" smtClean="0"/>
          </a:p>
          <a:p>
            <a:endParaRPr lang="en-US" b="1" u="sng" smtClean="0"/>
          </a:p>
        </p:txBody>
      </p:sp>
      <p:sp>
        <p:nvSpPr>
          <p:cNvPr id="4" name="Slide Number Placeholder 3"/>
          <p:cNvSpPr>
            <a:spLocks noGrp="1"/>
          </p:cNvSpPr>
          <p:nvPr>
            <p:ph type="sldNum" sz="quarter" idx="5"/>
          </p:nvPr>
        </p:nvSpPr>
        <p:spPr/>
        <p:txBody>
          <a:bodyPr/>
          <a:lstStyle/>
          <a:p>
            <a:pPr>
              <a:defRPr/>
            </a:pPr>
            <a:fld id="{386BA6EF-507E-47DE-B3CA-24ECDA12AD72}" type="slidenum">
              <a:rPr lang="en-US" smtClean="0"/>
              <a:pPr>
                <a:defRPr/>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If you are unable to balance the galvanometer on any range, improper connections may be responsible, or the grounding system resistance may be beyond the range of the instrument. Another possibility is your batteries may be low, or dead. Always carry an extra battery. </a:t>
            </a:r>
          </a:p>
          <a:p>
            <a:r>
              <a:rPr lang="en-US" b="1" smtClean="0"/>
              <a:t>Vibroground safety</a:t>
            </a:r>
          </a:p>
          <a:p>
            <a:r>
              <a:rPr lang="en-US" smtClean="0"/>
              <a:t>There is a possibility of high voltages being present while you test grounds, so wear your rubber gloves to avoid an electrical shock. </a:t>
            </a:r>
          </a:p>
          <a:p>
            <a:endParaRPr lang="en-US" smtClean="0"/>
          </a:p>
          <a:p>
            <a:r>
              <a:rPr lang="en-US" b="1" u="sng" smtClean="0"/>
              <a:t>If bands overlap you will get messed up readings</a:t>
            </a:r>
          </a:p>
          <a:p>
            <a:endParaRPr lang="en-US" b="1" u="sng" smtClean="0"/>
          </a:p>
          <a:p>
            <a:r>
              <a:rPr lang="en-US" b="1" u="sng" smtClean="0"/>
              <a:t>Manufacturers instructions are very important…</a:t>
            </a:r>
          </a:p>
          <a:p>
            <a:endParaRPr lang="en-US" b="1" u="sng" smtClean="0"/>
          </a:p>
          <a:p>
            <a:r>
              <a:rPr lang="en-US" b="1" u="sng" smtClean="0"/>
              <a:t>Keep refering to y and z but the pic says 1 and 2</a:t>
            </a:r>
          </a:p>
          <a:p>
            <a:endParaRPr lang="en-US" b="1" u="sng" smtClean="0"/>
          </a:p>
          <a:p>
            <a:r>
              <a:rPr lang="en-US" b="1" u="sng" smtClean="0"/>
              <a:t>USES OHMS LAW E=IxR to get the resistance</a:t>
            </a:r>
          </a:p>
          <a:p>
            <a:endParaRPr lang="en-US" b="1" u="sng" smtClean="0"/>
          </a:p>
          <a:p>
            <a:r>
              <a:rPr lang="en-US" b="1" u="sng" smtClean="0"/>
              <a:t>Pass around our vibroground pamphlet</a:t>
            </a:r>
          </a:p>
          <a:p>
            <a:endParaRPr lang="en-US" b="1" u="sng" smtClean="0"/>
          </a:p>
          <a:p>
            <a:r>
              <a:rPr lang="en-US" b="1" u="sng" smtClean="0"/>
              <a:t>Question about if you do not know the depth of the rod? What do you do</a:t>
            </a:r>
          </a:p>
          <a:p>
            <a:r>
              <a:rPr lang="en-US" b="1" u="sng" smtClean="0"/>
              <a:t>Pulled up the PDF… </a:t>
            </a:r>
          </a:p>
          <a:p>
            <a:endParaRPr lang="en-US" b="1" u="sng" smtClean="0"/>
          </a:p>
          <a:p>
            <a:r>
              <a:rPr lang="en-US" b="1" u="sng" smtClean="0"/>
              <a:t>? Question about the reading variation if the rods are too far apart ? </a:t>
            </a:r>
          </a:p>
          <a:p>
            <a:endParaRPr lang="en-US" b="1" u="sng" smtClean="0"/>
          </a:p>
          <a:p>
            <a:r>
              <a:rPr lang="en-US" b="1" u="sng" smtClean="0"/>
              <a:t>The L method need to explain</a:t>
            </a:r>
          </a:p>
        </p:txBody>
      </p:sp>
      <p:sp>
        <p:nvSpPr>
          <p:cNvPr id="4" name="Slide Number Placeholder 3"/>
          <p:cNvSpPr>
            <a:spLocks noGrp="1"/>
          </p:cNvSpPr>
          <p:nvPr>
            <p:ph type="sldNum" sz="quarter" idx="5"/>
          </p:nvPr>
        </p:nvSpPr>
        <p:spPr/>
        <p:txBody>
          <a:bodyPr/>
          <a:lstStyle/>
          <a:p>
            <a:pPr>
              <a:defRPr/>
            </a:pPr>
            <a:fld id="{A7487637-3140-4B20-9224-830E4557D68A}" type="slidenum">
              <a:rPr lang="en-US" smtClean="0"/>
              <a:pPr>
                <a:defRPr/>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smtClean="0"/>
              <a:t>If you are unable to balance the galvanometer on any range, improper connections may be responsible, or the grounding system resistance may be beyond the range of the instrument. Another possibility is your batteries may be low, or dead. Always carry an extra battery. </a:t>
            </a:r>
          </a:p>
          <a:p>
            <a:r>
              <a:rPr lang="en-US" b="1" smtClean="0"/>
              <a:t>Vibroground safety</a:t>
            </a:r>
          </a:p>
          <a:p>
            <a:r>
              <a:rPr lang="en-US" smtClean="0"/>
              <a:t>There is a possibility of high voltages being present while you test grounds, so wear your rubber gloves to avoid an electrical shock. </a:t>
            </a:r>
          </a:p>
          <a:p>
            <a:endParaRPr lang="en-US" smtClean="0"/>
          </a:p>
          <a:p>
            <a:r>
              <a:rPr lang="en-US" b="1" u="sng" smtClean="0"/>
              <a:t>If bands overlap you will get messed up readings</a:t>
            </a:r>
          </a:p>
          <a:p>
            <a:endParaRPr lang="en-US" b="1" u="sng" smtClean="0"/>
          </a:p>
          <a:p>
            <a:r>
              <a:rPr lang="en-US" b="1" u="sng" smtClean="0"/>
              <a:t>Manufacturers instructions are very important…</a:t>
            </a:r>
          </a:p>
          <a:p>
            <a:endParaRPr lang="en-US" b="1" u="sng" smtClean="0"/>
          </a:p>
          <a:p>
            <a:r>
              <a:rPr lang="en-US" b="1" u="sng" smtClean="0"/>
              <a:t>Keep refering to y and z but the pic says 1 and 2</a:t>
            </a:r>
          </a:p>
          <a:p>
            <a:endParaRPr lang="en-US" b="1" u="sng" smtClean="0"/>
          </a:p>
          <a:p>
            <a:r>
              <a:rPr lang="en-US" b="1" u="sng" smtClean="0"/>
              <a:t>USES OHMS LAW E=IxR to get the resistance</a:t>
            </a:r>
          </a:p>
          <a:p>
            <a:endParaRPr lang="en-US" b="1" u="sng" smtClean="0"/>
          </a:p>
          <a:p>
            <a:r>
              <a:rPr lang="en-US" b="1" u="sng" smtClean="0"/>
              <a:t>Pass around our vibroground pamphlet</a:t>
            </a:r>
          </a:p>
          <a:p>
            <a:endParaRPr lang="en-US" b="1" u="sng" smtClean="0"/>
          </a:p>
          <a:p>
            <a:r>
              <a:rPr lang="en-US" b="1" u="sng" smtClean="0"/>
              <a:t>Question about if you do not know the depth of the rod? What do you do</a:t>
            </a:r>
          </a:p>
          <a:p>
            <a:r>
              <a:rPr lang="en-US" b="1" u="sng" smtClean="0"/>
              <a:t>Pulled up the PDF… </a:t>
            </a:r>
          </a:p>
          <a:p>
            <a:endParaRPr lang="en-US" b="1" u="sng" smtClean="0"/>
          </a:p>
          <a:p>
            <a:r>
              <a:rPr lang="en-US" b="1" u="sng" smtClean="0"/>
              <a:t>? Question about the reading variation if the rods are too far apart ? </a:t>
            </a:r>
          </a:p>
          <a:p>
            <a:endParaRPr lang="en-US" b="1" u="sng" smtClean="0"/>
          </a:p>
          <a:p>
            <a:r>
              <a:rPr lang="en-US" b="1" u="sng" smtClean="0"/>
              <a:t>The L method need to explain</a:t>
            </a:r>
          </a:p>
        </p:txBody>
      </p:sp>
      <p:sp>
        <p:nvSpPr>
          <p:cNvPr id="4" name="Slide Number Placeholder 3"/>
          <p:cNvSpPr>
            <a:spLocks noGrp="1"/>
          </p:cNvSpPr>
          <p:nvPr>
            <p:ph type="sldNum" sz="quarter" idx="5"/>
          </p:nvPr>
        </p:nvSpPr>
        <p:spPr/>
        <p:txBody>
          <a:bodyPr/>
          <a:lstStyle/>
          <a:p>
            <a:pPr>
              <a:defRPr/>
            </a:pPr>
            <a:fld id="{42B20709-7DB7-4CA6-B479-E9C1F4E322B3}" type="slidenum">
              <a:rPr lang="en-US" smtClean="0"/>
              <a:pPr>
                <a:defRPr/>
              </a:pPr>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b="1" u="sng" smtClean="0"/>
              <a:t>Give example of walking dragging feet is static</a:t>
            </a:r>
          </a:p>
          <a:p>
            <a:endParaRPr lang="en-US" b="1" u="sng" smtClean="0"/>
          </a:p>
          <a:p>
            <a:r>
              <a:rPr lang="en-US" b="1" u="sng" smtClean="0"/>
              <a:t>Water drop 10000v</a:t>
            </a:r>
          </a:p>
        </p:txBody>
      </p:sp>
      <p:sp>
        <p:nvSpPr>
          <p:cNvPr id="4" name="Slide Number Placeholder 3"/>
          <p:cNvSpPr>
            <a:spLocks noGrp="1"/>
          </p:cNvSpPr>
          <p:nvPr>
            <p:ph type="sldNum" sz="quarter" idx="5"/>
          </p:nvPr>
        </p:nvSpPr>
        <p:spPr/>
        <p:txBody>
          <a:bodyPr/>
          <a:lstStyle/>
          <a:p>
            <a:pPr>
              <a:defRPr/>
            </a:pPr>
            <a:fld id="{03CF93B0-F7AC-472C-A728-449AB7D286CB}" type="slidenum">
              <a:rPr lang="en-US" smtClean="0"/>
              <a:pPr>
                <a:defRPr/>
              </a:pPr>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b="1" dirty="0" smtClean="0"/>
              <a:t>BONDING</a:t>
            </a:r>
            <a:r>
              <a:rPr lang="en-US" dirty="0" smtClean="0"/>
              <a:t> Before securing any bond, it is necessary to ensure electrical continuity by removing any paint, oil,</a:t>
            </a:r>
          </a:p>
          <a:p>
            <a:r>
              <a:rPr lang="en-US" dirty="0" smtClean="0"/>
              <a:t>dirt, or rust so you have electrically clean contact surface. At least two separated flexible bonding</a:t>
            </a:r>
          </a:p>
          <a:p>
            <a:r>
              <a:rPr lang="en-US" dirty="0" smtClean="0"/>
              <a:t>straps are provided when bonding a frequently moving body such as a metal door, hinged shelf, or</a:t>
            </a:r>
          </a:p>
          <a:p>
            <a:r>
              <a:rPr lang="en-US" dirty="0" smtClean="0"/>
              <a:t>table. Bonds are not made to gas, steam, oil, air, or hydraulic lines, or to sprinkler system piping or</a:t>
            </a:r>
          </a:p>
          <a:p>
            <a:r>
              <a:rPr lang="en-US" dirty="0" smtClean="0"/>
              <a:t>metallic bodies connected to lightning protection system, except as required below finished grade. Air</a:t>
            </a:r>
          </a:p>
          <a:p>
            <a:r>
              <a:rPr lang="en-US" dirty="0" smtClean="0"/>
              <a:t>Force Instruction 32-1065, Grounding Systems, and </a:t>
            </a:r>
            <a:r>
              <a:rPr lang="en-US" dirty="0" err="1" smtClean="0"/>
              <a:t>NFPA</a:t>
            </a:r>
            <a:r>
              <a:rPr lang="en-US" dirty="0" smtClean="0"/>
              <a:t> 780, Standards for the Installation of</a:t>
            </a:r>
          </a:p>
          <a:p>
            <a:r>
              <a:rPr lang="en-US" dirty="0" smtClean="0"/>
              <a:t>Lightning Protection Systems both cover bonding requirements in more detail.</a:t>
            </a:r>
          </a:p>
          <a:p>
            <a:endParaRPr lang="en-US" dirty="0" smtClean="0"/>
          </a:p>
          <a:p>
            <a:pPr algn="ctr"/>
            <a:r>
              <a:rPr lang="en-US" b="1" u="sng" dirty="0" smtClean="0"/>
              <a:t>? Question air refueling static ? </a:t>
            </a:r>
            <a:r>
              <a:rPr lang="en-US" b="1" dirty="0" smtClean="0"/>
              <a:t>Aircraft parking apron</a:t>
            </a:r>
          </a:p>
          <a:p>
            <a:r>
              <a:rPr lang="en-US" dirty="0" smtClean="0"/>
              <a:t>Static grounds in aircraft parking areas use copper-clad ground rods. Ground rods are at least 5/8- or 3/4-inch in diameter and 8 feet long. Add more lengths as necessary to get the right </a:t>
            </a:r>
            <a:r>
              <a:rPr lang="en-US" dirty="0" err="1" smtClean="0"/>
              <a:t>ohmic</a:t>
            </a:r>
            <a:r>
              <a:rPr lang="en-US" dirty="0" smtClean="0"/>
              <a:t> value. Leave recess cavities at each ground rod location to set the top of the rod below the apron surface. Make the recessed cavity wide enough to attach static grounding clamps to the ground rod.</a:t>
            </a:r>
          </a:p>
          <a:p>
            <a:endParaRPr lang="en-US" dirty="0" smtClean="0"/>
          </a:p>
          <a:p>
            <a:r>
              <a:rPr lang="en-US" dirty="0" smtClean="0"/>
              <a:t>In hydrant refueling areas, install one static ground between each hydrant outlet and its electrical junction box. Connect the junction box and the hydrant outlet to the ground rod with 1/0 copper cable. </a:t>
            </a:r>
          </a:p>
          <a:p>
            <a:pPr algn="ctr"/>
            <a:r>
              <a:rPr lang="en-US" b="1" dirty="0" smtClean="0"/>
              <a:t>Hangar floors</a:t>
            </a:r>
          </a:p>
          <a:p>
            <a:r>
              <a:rPr lang="en-US" dirty="0" smtClean="0"/>
              <a:t>Grounding devices in hangar floors fill the requirements for aircraft static and equipment grounding. A static grounding system with an </a:t>
            </a:r>
            <a:r>
              <a:rPr lang="en-US" dirty="0" err="1" smtClean="0"/>
              <a:t>ohmic</a:t>
            </a:r>
            <a:r>
              <a:rPr lang="en-US" dirty="0" smtClean="0"/>
              <a:t> value of 10,000 ohms is adequate for dissipating any aircraft static electricity to ground, however equipment grounding is restricted to 25 ohms when the equipment's static ground is isolated from the hangar's electrical system ground. Therefore, we use 25 ohms as the maximum for this dual-purpose system. Interconnect floor-grounding systems below the concrete floor, and connect them to the hangar electrical service grounding system. </a:t>
            </a:r>
          </a:p>
          <a:p>
            <a:endParaRPr lang="en-US" dirty="0" smtClean="0"/>
          </a:p>
          <a:p>
            <a:r>
              <a:rPr lang="en-US" dirty="0" smtClean="0"/>
              <a:t>In hangars, use ground rods that are at least 3/a-inch diameter by 2 feet long, copper-clad welded t5rpes, interconnected with No. 4 </a:t>
            </a:r>
            <a:r>
              <a:rPr lang="en-US" dirty="0" err="1" smtClean="0"/>
              <a:t>AWG</a:t>
            </a:r>
            <a:r>
              <a:rPr lang="en-US" dirty="0" smtClean="0"/>
              <a:t> bare copper wire or larger. Use an exothermic weld to bond</a:t>
            </a:r>
          </a:p>
          <a:p>
            <a:pPr algn="ctr"/>
            <a:r>
              <a:rPr lang="en-US" dirty="0" smtClean="0"/>
              <a:t>this bare copper wire to the ground rod.</a:t>
            </a:r>
            <a:r>
              <a:rPr lang="en-US" b="1" dirty="0" smtClean="0"/>
              <a:t> Testing in POL areas</a:t>
            </a:r>
          </a:p>
          <a:p>
            <a:r>
              <a:rPr lang="en-US" dirty="0" smtClean="0"/>
              <a:t>In addition to visually inspecting grounding systems, we also make resistance measurements. Test static ground rods only when installed or when physically damaged. Resistance of a static ground may be up to 10,000 ohms, but the lowest possible resistance gives maximum electrostatic charge bleed off in minimum time.</a:t>
            </a:r>
          </a:p>
          <a:p>
            <a:r>
              <a:rPr lang="en-US" dirty="0" smtClean="0"/>
              <a:t>NOTE: Remember, the system's dual purpose inside hangars makes the maximum resistance 25 ohms.</a:t>
            </a:r>
          </a:p>
          <a:p>
            <a:pPr algn="ctr"/>
            <a:r>
              <a:rPr lang="en-US" dirty="0" smtClean="0"/>
              <a:t> </a:t>
            </a:r>
            <a:r>
              <a:rPr lang="en-US" b="1" dirty="0" smtClean="0"/>
              <a:t>Measuring static bus bars</a:t>
            </a:r>
          </a:p>
          <a:p>
            <a:r>
              <a:rPr lang="en-US" dirty="0" smtClean="0"/>
              <a:t>Test static bus bars by connecting one lead of a digital ohmmeter to a ground rod of the facility grounding system. Connect the other lead (in turn) to all the free ends of the bus bar. Bolted connections between bus bar sections are not considered free ends. Investigate any reading more than 3 ohms and correct it. Perform a visual inspection to make sure materials and connections are in good condition.</a:t>
            </a:r>
          </a:p>
          <a:p>
            <a:endParaRPr lang="en-US" dirty="0" smtClean="0"/>
          </a:p>
          <a:p>
            <a:pPr algn="ctr"/>
            <a:r>
              <a:rPr lang="en-US" b="1" dirty="0" smtClean="0"/>
              <a:t>Static electricity hazards </a:t>
            </a:r>
          </a:p>
          <a:p>
            <a:pPr algn="ctr"/>
            <a:r>
              <a:rPr lang="en-US" dirty="0" smtClean="0"/>
              <a:t>A drop of liquid falling through space can build up charges of 10,000 volts in a split second under proper conditions; it starts to spark or arc at about 350 volts. Static charges of only 1,500 volts can ignite gasoline fumes. </a:t>
            </a:r>
          </a:p>
          <a:p>
            <a:endParaRPr lang="en-US" b="1" u="sng" dirty="0" smtClean="0"/>
          </a:p>
        </p:txBody>
      </p:sp>
      <p:sp>
        <p:nvSpPr>
          <p:cNvPr id="4" name="Slide Number Placeholder 3"/>
          <p:cNvSpPr>
            <a:spLocks noGrp="1"/>
          </p:cNvSpPr>
          <p:nvPr>
            <p:ph type="sldNum" sz="quarter" idx="5"/>
          </p:nvPr>
        </p:nvSpPr>
        <p:spPr/>
        <p:txBody>
          <a:bodyPr/>
          <a:lstStyle/>
          <a:p>
            <a:pPr>
              <a:defRPr/>
            </a:pPr>
            <a:fld id="{442EC2DA-74E0-4464-BBEC-DBCB1C0B414B}" type="slidenum">
              <a:rPr lang="en-US" smtClean="0"/>
              <a:pPr>
                <a:defRPr/>
              </a:pPr>
              <a:t>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b="1" u="sng" dirty="0" smtClean="0"/>
          </a:p>
        </p:txBody>
      </p:sp>
      <p:sp>
        <p:nvSpPr>
          <p:cNvPr id="4" name="Slide Number Placeholder 3"/>
          <p:cNvSpPr>
            <a:spLocks noGrp="1"/>
          </p:cNvSpPr>
          <p:nvPr>
            <p:ph type="sldNum" sz="quarter" idx="5"/>
          </p:nvPr>
        </p:nvSpPr>
        <p:spPr/>
        <p:txBody>
          <a:bodyPr/>
          <a:lstStyle/>
          <a:p>
            <a:pPr>
              <a:defRPr/>
            </a:pPr>
            <a:fld id="{CEC4D9A2-587D-4BF9-85B8-E7CCDF079A28}" type="slidenum">
              <a:rPr lang="en-US" smtClean="0"/>
              <a:pPr>
                <a:defRPr/>
              </a:pPr>
              <a:t>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89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While connection to an extensive metallic water system usually provides a ground resistance of less than 3 ohms, there is always the possibility that water main maintenance or other work might result in accidental disconnection of grounds and create a hazardous condition. Therefore, such connections should only be provided as a secondary backup to constructed electrodes</a:t>
            </a:r>
          </a:p>
          <a:p>
            <a:endParaRPr lang="en-US" dirty="0" smtClean="0"/>
          </a:p>
          <a:p>
            <a:r>
              <a:rPr lang="en-US" b="1" u="sng" dirty="0" smtClean="0"/>
              <a:t>Pic on the left is for lightning</a:t>
            </a:r>
          </a:p>
          <a:p>
            <a:endParaRPr lang="en-US" b="1" u="sng" dirty="0" smtClean="0"/>
          </a:p>
          <a:p>
            <a:r>
              <a:rPr lang="en-US" b="1" u="sng" dirty="0" smtClean="0"/>
              <a:t>Galvanized in </a:t>
            </a:r>
            <a:r>
              <a:rPr lang="en-US" b="1" u="sng" dirty="0" err="1" smtClean="0"/>
              <a:t>corosive</a:t>
            </a:r>
            <a:r>
              <a:rPr lang="en-US" b="1" u="sng" dirty="0" smtClean="0"/>
              <a:t> area</a:t>
            </a:r>
          </a:p>
          <a:p>
            <a:endParaRPr lang="en-US" b="1" u="sng" dirty="0" smtClean="0"/>
          </a:p>
          <a:p>
            <a:endParaRPr lang="en-US" b="1" u="sng" dirty="0" smtClean="0"/>
          </a:p>
          <a:p>
            <a:endParaRPr lang="en-US" b="1" u="sng" dirty="0" smtClean="0"/>
          </a:p>
        </p:txBody>
      </p:sp>
      <p:sp>
        <p:nvSpPr>
          <p:cNvPr id="4" name="Slide Number Placeholder 3"/>
          <p:cNvSpPr>
            <a:spLocks noGrp="1"/>
          </p:cNvSpPr>
          <p:nvPr>
            <p:ph type="sldNum" sz="quarter" idx="5"/>
          </p:nvPr>
        </p:nvSpPr>
        <p:spPr/>
        <p:txBody>
          <a:bodyPr/>
          <a:lstStyle/>
          <a:p>
            <a:pPr>
              <a:defRPr/>
            </a:pPr>
            <a:fld id="{5F76F698-A87B-41D5-ADDE-CC5CBEF461E2}" type="slidenum">
              <a:rPr lang="en-US" smtClean="0"/>
              <a:pPr>
                <a:defRPr/>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1_Title Slide">
    <p:spTree>
      <p:nvGrpSpPr>
        <p:cNvPr id="1" name=""/>
        <p:cNvGrpSpPr/>
        <p:nvPr/>
      </p:nvGrpSpPr>
      <p:grpSpPr>
        <a:xfrm>
          <a:off x="0" y="0"/>
          <a:ext cx="0" cy="0"/>
          <a:chOff x="0" y="0"/>
          <a:chExt cx="0" cy="0"/>
        </a:xfrm>
      </p:grpSpPr>
      <p:sp>
        <p:nvSpPr>
          <p:cNvPr id="10" name="Line 2"/>
          <p:cNvSpPr>
            <a:spLocks noChangeShapeType="1"/>
          </p:cNvSpPr>
          <p:nvPr/>
        </p:nvSpPr>
        <p:spPr bwMode="auto">
          <a:xfrm>
            <a:off x="381000" y="6451600"/>
            <a:ext cx="8382000" cy="0"/>
          </a:xfrm>
          <a:prstGeom prst="line">
            <a:avLst/>
          </a:prstGeom>
          <a:noFill/>
          <a:ln w="57150">
            <a:solidFill>
              <a:srgbClr val="0C2D83"/>
            </a:solidFill>
            <a:round/>
            <a:headEnd/>
            <a:tailEnd/>
          </a:ln>
          <a:effectLst/>
        </p:spPr>
        <p:txBody>
          <a:bodyPr wrap="none" anchor="ctr"/>
          <a:lstStyle/>
          <a:p>
            <a:pPr>
              <a:defRPr/>
            </a:pPr>
            <a:endParaRPr lang="en-US" dirty="0">
              <a:latin typeface="Arial" charset="0"/>
            </a:endParaRPr>
          </a:p>
        </p:txBody>
      </p:sp>
      <p:sp>
        <p:nvSpPr>
          <p:cNvPr id="13" name="Line 5"/>
          <p:cNvSpPr>
            <a:spLocks noChangeShapeType="1"/>
          </p:cNvSpPr>
          <p:nvPr/>
        </p:nvSpPr>
        <p:spPr bwMode="auto">
          <a:xfrm>
            <a:off x="381000" y="1231900"/>
            <a:ext cx="8382000" cy="0"/>
          </a:xfrm>
          <a:prstGeom prst="line">
            <a:avLst/>
          </a:prstGeom>
          <a:noFill/>
          <a:ln w="57150">
            <a:solidFill>
              <a:srgbClr val="0C2D83"/>
            </a:solidFill>
            <a:round/>
            <a:headEnd/>
            <a:tailEnd/>
          </a:ln>
          <a:effectLst/>
        </p:spPr>
        <p:txBody>
          <a:bodyPr wrap="none" anchor="ctr"/>
          <a:lstStyle/>
          <a:p>
            <a:pPr>
              <a:defRPr/>
            </a:pPr>
            <a:endParaRPr lang="en-US" dirty="0">
              <a:latin typeface="Arial" charset="0"/>
            </a:endParaRPr>
          </a:p>
        </p:txBody>
      </p:sp>
      <p:pic>
        <p:nvPicPr>
          <p:cNvPr id="63493" name="Picture 13" descr="afsymbol"/>
          <p:cNvPicPr>
            <a:picLocks noChangeAspect="1" noChangeArrowheads="1"/>
          </p:cNvPicPr>
          <p:nvPr userDrawn="1"/>
        </p:nvPicPr>
        <p:blipFill>
          <a:blip r:embed="rId2" cstate="print"/>
          <a:srcRect/>
          <a:stretch>
            <a:fillRect/>
          </a:stretch>
        </p:blipFill>
        <p:spPr bwMode="auto">
          <a:xfrm>
            <a:off x="457200" y="3505200"/>
            <a:ext cx="3305175" cy="2605088"/>
          </a:xfrm>
          <a:prstGeom prst="rect">
            <a:avLst/>
          </a:prstGeom>
          <a:noFill/>
          <a:ln w="9525">
            <a:noFill/>
            <a:miter lim="800000"/>
            <a:headEnd/>
            <a:tailEnd/>
          </a:ln>
        </p:spPr>
      </p:pic>
      <p:sp>
        <p:nvSpPr>
          <p:cNvPr id="11" name="Text Box 3"/>
          <p:cNvSpPr txBox="1">
            <a:spLocks noChangeArrowheads="1"/>
          </p:cNvSpPr>
          <p:nvPr userDrawn="1"/>
        </p:nvSpPr>
        <p:spPr bwMode="auto">
          <a:xfrm>
            <a:off x="0" y="1233488"/>
            <a:ext cx="9144000" cy="457200"/>
          </a:xfrm>
          <a:prstGeom prst="rect">
            <a:avLst/>
          </a:prstGeom>
          <a:noFill/>
          <a:ln w="9525">
            <a:noFill/>
            <a:miter lim="800000"/>
            <a:headEnd/>
            <a:tailEnd/>
          </a:ln>
          <a:effectLst/>
        </p:spPr>
        <p:txBody>
          <a:bodyPr>
            <a:spAutoFit/>
          </a:bodyPr>
          <a:lstStyle/>
          <a:p>
            <a:pPr algn="ctr" eaLnBrk="0" hangingPunct="0">
              <a:spcBef>
                <a:spcPct val="50000"/>
              </a:spcBef>
            </a:pPr>
            <a:r>
              <a:rPr lang="en-US" sz="2400" b="1" i="1" dirty="0">
                <a:solidFill>
                  <a:srgbClr val="002060"/>
                </a:solidFill>
                <a:latin typeface="Century Schoolbook" pitchFamily="18" charset="0"/>
              </a:rPr>
              <a:t>I n t e g r i t y  -  S e r v i c e  -  E x c e l l e n c e</a:t>
            </a:r>
          </a:p>
        </p:txBody>
      </p:sp>
      <p:sp>
        <p:nvSpPr>
          <p:cNvPr id="8" name="Text Box 4"/>
          <p:cNvSpPr txBox="1">
            <a:spLocks noChangeArrowheads="1"/>
          </p:cNvSpPr>
          <p:nvPr userDrawn="1"/>
        </p:nvSpPr>
        <p:spPr bwMode="auto">
          <a:xfrm>
            <a:off x="1828800" y="609600"/>
            <a:ext cx="5486400" cy="646331"/>
          </a:xfrm>
          <a:prstGeom prst="rect">
            <a:avLst/>
          </a:prstGeom>
          <a:noFill/>
          <a:ln w="9525">
            <a:noFill/>
            <a:miter lim="800000"/>
            <a:headEnd/>
            <a:tailEnd/>
          </a:ln>
          <a:effectLst/>
        </p:spPr>
        <p:txBody>
          <a:bodyPr wrap="square">
            <a:spAutoFit/>
          </a:bodyPr>
          <a:lstStyle/>
          <a:p>
            <a:pPr algn="ctr" eaLnBrk="0" hangingPunct="0">
              <a:defRPr/>
            </a:pPr>
            <a:r>
              <a:rPr lang="en-US" sz="3600" b="1" i="1" baseline="0" dirty="0" smtClean="0">
                <a:solidFill>
                  <a:srgbClr val="002060"/>
                </a:solidFill>
                <a:latin typeface="Arial" charset="0"/>
              </a:rPr>
              <a:t>Silver Flag Exercise Site</a:t>
            </a:r>
            <a:endParaRPr lang="en-US" sz="3600" b="1" i="1" baseline="0" dirty="0">
              <a:solidFill>
                <a:srgbClr val="002060"/>
              </a:solidFill>
              <a:latin typeface="Arial" charset="0"/>
            </a:endParaRPr>
          </a:p>
        </p:txBody>
      </p:sp>
    </p:spTree>
    <p:extLst>
      <p:ext uri="{BB962C8B-B14F-4D97-AF65-F5344CB8AC3E}">
        <p14:creationId xmlns:p14="http://schemas.microsoft.com/office/powerpoint/2010/main" val="874136059"/>
      </p:ext>
    </p:extLst>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5_Title Slide">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a:xfrm>
            <a:off x="-457200" y="6645275"/>
            <a:ext cx="2209800" cy="365125"/>
          </a:xfrm>
          <a:prstGeom prst="rect">
            <a:avLst/>
          </a:prstGeom>
        </p:spPr>
        <p:txBody>
          <a:bodyPr/>
          <a:lstStyle>
            <a:lvl1pPr>
              <a:defRPr sz="1200" b="0">
                <a:solidFill>
                  <a:schemeClr val="tx1"/>
                </a:solidFill>
              </a:defRPr>
            </a:lvl1pPr>
          </a:lstStyle>
          <a:p>
            <a:pPr>
              <a:defRPr/>
            </a:pPr>
            <a:r>
              <a:rPr lang="en-US"/>
              <a:t>TO 35CA2-2-15-1</a:t>
            </a:r>
          </a:p>
          <a:p>
            <a:pPr>
              <a:defRPr/>
            </a:pPr>
            <a:endParaRPr lang="en-US"/>
          </a:p>
        </p:txBody>
      </p:sp>
      <p:sp>
        <p:nvSpPr>
          <p:cNvPr id="3" name="Slide Number Placeholder 5"/>
          <p:cNvSpPr>
            <a:spLocks noGrp="1"/>
          </p:cNvSpPr>
          <p:nvPr>
            <p:ph type="sldNum" sz="quarter" idx="11"/>
          </p:nvPr>
        </p:nvSpPr>
        <p:spPr/>
        <p:txBody>
          <a:bodyPr/>
          <a:lstStyle>
            <a:lvl1pPr>
              <a:defRPr b="1">
                <a:solidFill>
                  <a:schemeClr val="tx1"/>
                </a:solidFill>
              </a:defRPr>
            </a:lvl1pPr>
          </a:lstStyle>
          <a:p>
            <a:pPr>
              <a:defRPr/>
            </a:pPr>
            <a:fld id="{475E1028-4F8A-436A-88C9-B183C245177B}" type="slidenum">
              <a:rPr lang="en-US"/>
              <a:pPr>
                <a:defRPr/>
              </a:pPr>
              <a:t>‹#›</a:t>
            </a:fld>
            <a:endParaRPr lang="en-US"/>
          </a:p>
        </p:txBody>
      </p:sp>
    </p:spTree>
    <p:extLst>
      <p:ext uri="{BB962C8B-B14F-4D97-AF65-F5344CB8AC3E}">
        <p14:creationId xmlns:p14="http://schemas.microsoft.com/office/powerpoint/2010/main" val="219950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6_Title Slide">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a:xfrm>
            <a:off x="-457200" y="6645275"/>
            <a:ext cx="2209800" cy="365125"/>
          </a:xfrm>
          <a:prstGeom prst="rect">
            <a:avLst/>
          </a:prstGeom>
        </p:spPr>
        <p:txBody>
          <a:bodyPr/>
          <a:lstStyle>
            <a:lvl1pPr>
              <a:defRPr sz="1200" b="0">
                <a:solidFill>
                  <a:schemeClr val="tx1"/>
                </a:solidFill>
              </a:defRPr>
            </a:lvl1pPr>
          </a:lstStyle>
          <a:p>
            <a:pPr>
              <a:defRPr/>
            </a:pPr>
            <a:r>
              <a:rPr lang="en-US"/>
              <a:t>TO 35CA2-2-15-1</a:t>
            </a:r>
          </a:p>
          <a:p>
            <a:pPr>
              <a:defRPr/>
            </a:pPr>
            <a:endParaRPr lang="en-US"/>
          </a:p>
        </p:txBody>
      </p:sp>
      <p:sp>
        <p:nvSpPr>
          <p:cNvPr id="3" name="Slide Number Placeholder 5"/>
          <p:cNvSpPr>
            <a:spLocks noGrp="1"/>
          </p:cNvSpPr>
          <p:nvPr>
            <p:ph type="sldNum" sz="quarter" idx="11"/>
          </p:nvPr>
        </p:nvSpPr>
        <p:spPr/>
        <p:txBody>
          <a:bodyPr/>
          <a:lstStyle>
            <a:lvl1pPr>
              <a:defRPr b="1">
                <a:solidFill>
                  <a:schemeClr val="tx1"/>
                </a:solidFill>
              </a:defRPr>
            </a:lvl1pPr>
          </a:lstStyle>
          <a:p>
            <a:pPr>
              <a:defRPr/>
            </a:pPr>
            <a:fld id="{475E1028-4F8A-436A-88C9-B183C245177B}" type="slidenum">
              <a:rPr lang="en-US"/>
              <a:pPr>
                <a:defRPr/>
              </a:pPr>
              <a:t>‹#›</a:t>
            </a:fld>
            <a:endParaRPr lang="en-US"/>
          </a:p>
        </p:txBody>
      </p:sp>
    </p:spTree>
    <p:extLst>
      <p:ext uri="{BB962C8B-B14F-4D97-AF65-F5344CB8AC3E}">
        <p14:creationId xmlns:p14="http://schemas.microsoft.com/office/powerpoint/2010/main" val="219950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8_Title Slide">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a:xfrm>
            <a:off x="-457200" y="6645275"/>
            <a:ext cx="2209800" cy="365125"/>
          </a:xfrm>
          <a:prstGeom prst="rect">
            <a:avLst/>
          </a:prstGeom>
        </p:spPr>
        <p:txBody>
          <a:bodyPr/>
          <a:lstStyle>
            <a:lvl1pPr>
              <a:defRPr sz="1200" b="0">
                <a:solidFill>
                  <a:schemeClr val="tx1"/>
                </a:solidFill>
              </a:defRPr>
            </a:lvl1pPr>
          </a:lstStyle>
          <a:p>
            <a:pPr>
              <a:defRPr/>
            </a:pPr>
            <a:r>
              <a:rPr lang="en-US"/>
              <a:t>TO 35CA2-2-15-1</a:t>
            </a:r>
          </a:p>
          <a:p>
            <a:pPr>
              <a:defRPr/>
            </a:pPr>
            <a:endParaRPr lang="en-US"/>
          </a:p>
        </p:txBody>
      </p:sp>
      <p:sp>
        <p:nvSpPr>
          <p:cNvPr id="3" name="Slide Number Placeholder 5"/>
          <p:cNvSpPr>
            <a:spLocks noGrp="1"/>
          </p:cNvSpPr>
          <p:nvPr>
            <p:ph type="sldNum" sz="quarter" idx="11"/>
          </p:nvPr>
        </p:nvSpPr>
        <p:spPr/>
        <p:txBody>
          <a:bodyPr/>
          <a:lstStyle>
            <a:lvl1pPr>
              <a:defRPr b="1">
                <a:solidFill>
                  <a:schemeClr val="tx1"/>
                </a:solidFill>
              </a:defRPr>
            </a:lvl1pPr>
          </a:lstStyle>
          <a:p>
            <a:pPr>
              <a:defRPr/>
            </a:pPr>
            <a:fld id="{475E1028-4F8A-436A-88C9-B183C245177B}" type="slidenum">
              <a:rPr lang="en-US"/>
              <a:pPr>
                <a:defRPr/>
              </a:pPr>
              <a:t>‹#›</a:t>
            </a:fld>
            <a:endParaRPr lang="en-US"/>
          </a:p>
        </p:txBody>
      </p:sp>
    </p:spTree>
    <p:extLst>
      <p:ext uri="{BB962C8B-B14F-4D97-AF65-F5344CB8AC3E}">
        <p14:creationId xmlns:p14="http://schemas.microsoft.com/office/powerpoint/2010/main" val="2199505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9_Title Slide">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a:xfrm>
            <a:off x="-457200" y="6645275"/>
            <a:ext cx="2209800" cy="365125"/>
          </a:xfrm>
          <a:prstGeom prst="rect">
            <a:avLst/>
          </a:prstGeom>
        </p:spPr>
        <p:txBody>
          <a:bodyPr/>
          <a:lstStyle>
            <a:lvl1pPr>
              <a:defRPr sz="1200" b="0">
                <a:solidFill>
                  <a:schemeClr val="tx1"/>
                </a:solidFill>
              </a:defRPr>
            </a:lvl1pPr>
          </a:lstStyle>
          <a:p>
            <a:pPr>
              <a:defRPr/>
            </a:pPr>
            <a:r>
              <a:rPr lang="en-US"/>
              <a:t>TO 35CA2-2-15-1</a:t>
            </a:r>
          </a:p>
          <a:p>
            <a:pPr>
              <a:defRPr/>
            </a:pPr>
            <a:endParaRPr lang="en-US"/>
          </a:p>
        </p:txBody>
      </p:sp>
      <p:sp>
        <p:nvSpPr>
          <p:cNvPr id="3" name="Slide Number Placeholder 5"/>
          <p:cNvSpPr>
            <a:spLocks noGrp="1"/>
          </p:cNvSpPr>
          <p:nvPr>
            <p:ph type="sldNum" sz="quarter" idx="11"/>
          </p:nvPr>
        </p:nvSpPr>
        <p:spPr/>
        <p:txBody>
          <a:bodyPr/>
          <a:lstStyle>
            <a:lvl1pPr>
              <a:defRPr b="1">
                <a:solidFill>
                  <a:schemeClr val="tx1"/>
                </a:solidFill>
              </a:defRPr>
            </a:lvl1pPr>
          </a:lstStyle>
          <a:p>
            <a:pPr>
              <a:defRPr/>
            </a:pPr>
            <a:fld id="{475E1028-4F8A-436A-88C9-B183C245177B}" type="slidenum">
              <a:rPr lang="en-US"/>
              <a:pPr>
                <a:defRPr/>
              </a:pPr>
              <a:t>‹#›</a:t>
            </a:fld>
            <a:endParaRPr lang="en-US"/>
          </a:p>
        </p:txBody>
      </p:sp>
    </p:spTree>
    <p:extLst>
      <p:ext uri="{BB962C8B-B14F-4D97-AF65-F5344CB8AC3E}">
        <p14:creationId xmlns:p14="http://schemas.microsoft.com/office/powerpoint/2010/main" val="219950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0_Title Slide">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a:xfrm>
            <a:off x="-457200" y="6645275"/>
            <a:ext cx="2209800" cy="365125"/>
          </a:xfrm>
          <a:prstGeom prst="rect">
            <a:avLst/>
          </a:prstGeom>
        </p:spPr>
        <p:txBody>
          <a:bodyPr/>
          <a:lstStyle>
            <a:lvl1pPr>
              <a:defRPr sz="1200" b="0">
                <a:solidFill>
                  <a:schemeClr val="tx1"/>
                </a:solidFill>
              </a:defRPr>
            </a:lvl1pPr>
          </a:lstStyle>
          <a:p>
            <a:pPr>
              <a:defRPr/>
            </a:pPr>
            <a:r>
              <a:rPr lang="en-US"/>
              <a:t>TO 35CA2-2-15-1</a:t>
            </a:r>
          </a:p>
          <a:p>
            <a:pPr>
              <a:defRPr/>
            </a:pPr>
            <a:endParaRPr lang="en-US"/>
          </a:p>
        </p:txBody>
      </p:sp>
      <p:sp>
        <p:nvSpPr>
          <p:cNvPr id="3" name="Slide Number Placeholder 5"/>
          <p:cNvSpPr>
            <a:spLocks noGrp="1"/>
          </p:cNvSpPr>
          <p:nvPr>
            <p:ph type="sldNum" sz="quarter" idx="11"/>
          </p:nvPr>
        </p:nvSpPr>
        <p:spPr/>
        <p:txBody>
          <a:bodyPr/>
          <a:lstStyle>
            <a:lvl1pPr>
              <a:defRPr b="1">
                <a:solidFill>
                  <a:schemeClr val="tx1"/>
                </a:solidFill>
              </a:defRPr>
            </a:lvl1pPr>
          </a:lstStyle>
          <a:p>
            <a:pPr>
              <a:defRPr/>
            </a:pPr>
            <a:fld id="{475E1028-4F8A-436A-88C9-B183C245177B}" type="slidenum">
              <a:rPr lang="en-US"/>
              <a:pPr>
                <a:defRPr/>
              </a:pPr>
              <a:t>‹#›</a:t>
            </a:fld>
            <a:endParaRPr lang="en-US"/>
          </a:p>
        </p:txBody>
      </p:sp>
    </p:spTree>
    <p:extLst>
      <p:ext uri="{BB962C8B-B14F-4D97-AF65-F5344CB8AC3E}">
        <p14:creationId xmlns:p14="http://schemas.microsoft.com/office/powerpoint/2010/main" val="219950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1_Title Slide">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a:xfrm>
            <a:off x="-457200" y="6645275"/>
            <a:ext cx="2209800" cy="365125"/>
          </a:xfrm>
          <a:prstGeom prst="rect">
            <a:avLst/>
          </a:prstGeom>
        </p:spPr>
        <p:txBody>
          <a:bodyPr/>
          <a:lstStyle>
            <a:lvl1pPr>
              <a:defRPr sz="1200" b="0">
                <a:solidFill>
                  <a:schemeClr val="tx1"/>
                </a:solidFill>
              </a:defRPr>
            </a:lvl1pPr>
          </a:lstStyle>
          <a:p>
            <a:pPr>
              <a:defRPr/>
            </a:pPr>
            <a:r>
              <a:rPr lang="en-US"/>
              <a:t>TO 35CA2-2-15-1</a:t>
            </a:r>
          </a:p>
          <a:p>
            <a:pPr>
              <a:defRPr/>
            </a:pPr>
            <a:endParaRPr lang="en-US"/>
          </a:p>
        </p:txBody>
      </p:sp>
      <p:sp>
        <p:nvSpPr>
          <p:cNvPr id="3" name="Slide Number Placeholder 5"/>
          <p:cNvSpPr>
            <a:spLocks noGrp="1"/>
          </p:cNvSpPr>
          <p:nvPr>
            <p:ph type="sldNum" sz="quarter" idx="11"/>
          </p:nvPr>
        </p:nvSpPr>
        <p:spPr/>
        <p:txBody>
          <a:bodyPr/>
          <a:lstStyle>
            <a:lvl1pPr>
              <a:defRPr b="1">
                <a:solidFill>
                  <a:schemeClr val="tx1"/>
                </a:solidFill>
              </a:defRPr>
            </a:lvl1pPr>
          </a:lstStyle>
          <a:p>
            <a:pPr>
              <a:defRPr/>
            </a:pPr>
            <a:fld id="{475E1028-4F8A-436A-88C9-B183C245177B}" type="slidenum">
              <a:rPr lang="en-US"/>
              <a:pPr>
                <a:defRPr/>
              </a:pPr>
              <a:t>‹#›</a:t>
            </a:fld>
            <a:endParaRPr lang="en-US"/>
          </a:p>
        </p:txBody>
      </p:sp>
    </p:spTree>
    <p:extLst>
      <p:ext uri="{BB962C8B-B14F-4D97-AF65-F5344CB8AC3E}">
        <p14:creationId xmlns:p14="http://schemas.microsoft.com/office/powerpoint/2010/main" val="219950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2_Title Slide">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a:xfrm>
            <a:off x="-457200" y="6645275"/>
            <a:ext cx="2209800" cy="365125"/>
          </a:xfrm>
          <a:prstGeom prst="rect">
            <a:avLst/>
          </a:prstGeom>
        </p:spPr>
        <p:txBody>
          <a:bodyPr/>
          <a:lstStyle>
            <a:lvl1pPr>
              <a:defRPr sz="1200" b="0">
                <a:solidFill>
                  <a:schemeClr val="tx1"/>
                </a:solidFill>
              </a:defRPr>
            </a:lvl1pPr>
          </a:lstStyle>
          <a:p>
            <a:pPr>
              <a:defRPr/>
            </a:pPr>
            <a:r>
              <a:rPr lang="en-US"/>
              <a:t>TO 35CA2-2-15-1</a:t>
            </a:r>
          </a:p>
          <a:p>
            <a:pPr>
              <a:defRPr/>
            </a:pPr>
            <a:endParaRPr lang="en-US"/>
          </a:p>
        </p:txBody>
      </p:sp>
      <p:sp>
        <p:nvSpPr>
          <p:cNvPr id="3" name="Slide Number Placeholder 5"/>
          <p:cNvSpPr>
            <a:spLocks noGrp="1"/>
          </p:cNvSpPr>
          <p:nvPr>
            <p:ph type="sldNum" sz="quarter" idx="11"/>
          </p:nvPr>
        </p:nvSpPr>
        <p:spPr/>
        <p:txBody>
          <a:bodyPr/>
          <a:lstStyle>
            <a:lvl1pPr>
              <a:defRPr b="1">
                <a:solidFill>
                  <a:schemeClr val="tx1"/>
                </a:solidFill>
              </a:defRPr>
            </a:lvl1pPr>
          </a:lstStyle>
          <a:p>
            <a:pPr>
              <a:defRPr/>
            </a:pPr>
            <a:fld id="{475E1028-4F8A-436A-88C9-B183C245177B}" type="slidenum">
              <a:rPr lang="en-US"/>
              <a:pPr>
                <a:defRPr/>
              </a:pPr>
              <a:t>‹#›</a:t>
            </a:fld>
            <a:endParaRPr lang="en-US"/>
          </a:p>
        </p:txBody>
      </p:sp>
    </p:spTree>
    <p:extLst>
      <p:ext uri="{BB962C8B-B14F-4D97-AF65-F5344CB8AC3E}">
        <p14:creationId xmlns:p14="http://schemas.microsoft.com/office/powerpoint/2010/main" val="219950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3_Title Slide">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a:xfrm>
            <a:off x="-457200" y="6645275"/>
            <a:ext cx="2209800" cy="365125"/>
          </a:xfrm>
          <a:prstGeom prst="rect">
            <a:avLst/>
          </a:prstGeom>
        </p:spPr>
        <p:txBody>
          <a:bodyPr/>
          <a:lstStyle>
            <a:lvl1pPr>
              <a:defRPr sz="1200" b="0">
                <a:solidFill>
                  <a:schemeClr val="tx1"/>
                </a:solidFill>
              </a:defRPr>
            </a:lvl1pPr>
          </a:lstStyle>
          <a:p>
            <a:pPr>
              <a:defRPr/>
            </a:pPr>
            <a:r>
              <a:rPr lang="en-US"/>
              <a:t>TO 35CA2-2-15-1</a:t>
            </a:r>
          </a:p>
          <a:p>
            <a:pPr>
              <a:defRPr/>
            </a:pPr>
            <a:endParaRPr lang="en-US"/>
          </a:p>
        </p:txBody>
      </p:sp>
      <p:sp>
        <p:nvSpPr>
          <p:cNvPr id="3" name="Slide Number Placeholder 5"/>
          <p:cNvSpPr>
            <a:spLocks noGrp="1"/>
          </p:cNvSpPr>
          <p:nvPr>
            <p:ph type="sldNum" sz="quarter" idx="11"/>
          </p:nvPr>
        </p:nvSpPr>
        <p:spPr/>
        <p:txBody>
          <a:bodyPr/>
          <a:lstStyle>
            <a:lvl1pPr>
              <a:defRPr b="1">
                <a:solidFill>
                  <a:schemeClr val="tx1"/>
                </a:solidFill>
              </a:defRPr>
            </a:lvl1pPr>
          </a:lstStyle>
          <a:p>
            <a:pPr>
              <a:defRPr/>
            </a:pPr>
            <a:fld id="{475E1028-4F8A-436A-88C9-B183C245177B}" type="slidenum">
              <a:rPr lang="en-US"/>
              <a:pPr>
                <a:defRPr/>
              </a:pPr>
              <a:t>‹#›</a:t>
            </a:fld>
            <a:endParaRPr lang="en-US"/>
          </a:p>
        </p:txBody>
      </p:sp>
    </p:spTree>
    <p:extLst>
      <p:ext uri="{BB962C8B-B14F-4D97-AF65-F5344CB8AC3E}">
        <p14:creationId xmlns:p14="http://schemas.microsoft.com/office/powerpoint/2010/main" val="219950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4_Title Slide">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a:xfrm>
            <a:off x="-457200" y="6645275"/>
            <a:ext cx="2209800" cy="365125"/>
          </a:xfrm>
          <a:prstGeom prst="rect">
            <a:avLst/>
          </a:prstGeom>
        </p:spPr>
        <p:txBody>
          <a:bodyPr/>
          <a:lstStyle>
            <a:lvl1pPr>
              <a:defRPr sz="1200" b="0">
                <a:solidFill>
                  <a:schemeClr val="tx1"/>
                </a:solidFill>
              </a:defRPr>
            </a:lvl1pPr>
          </a:lstStyle>
          <a:p>
            <a:pPr>
              <a:defRPr/>
            </a:pPr>
            <a:r>
              <a:rPr lang="en-US"/>
              <a:t>TO 35CA2-2-15-1</a:t>
            </a:r>
          </a:p>
          <a:p>
            <a:pPr>
              <a:defRPr/>
            </a:pPr>
            <a:endParaRPr lang="en-US"/>
          </a:p>
        </p:txBody>
      </p:sp>
      <p:sp>
        <p:nvSpPr>
          <p:cNvPr id="3" name="Slide Number Placeholder 5"/>
          <p:cNvSpPr>
            <a:spLocks noGrp="1"/>
          </p:cNvSpPr>
          <p:nvPr>
            <p:ph type="sldNum" sz="quarter" idx="11"/>
          </p:nvPr>
        </p:nvSpPr>
        <p:spPr/>
        <p:txBody>
          <a:bodyPr/>
          <a:lstStyle>
            <a:lvl1pPr>
              <a:defRPr b="1">
                <a:solidFill>
                  <a:schemeClr val="tx1"/>
                </a:solidFill>
              </a:defRPr>
            </a:lvl1pPr>
          </a:lstStyle>
          <a:p>
            <a:pPr>
              <a:defRPr/>
            </a:pPr>
            <a:fld id="{475E1028-4F8A-436A-88C9-B183C245177B}" type="slidenum">
              <a:rPr lang="en-US"/>
              <a:pPr>
                <a:defRPr/>
              </a:pPr>
              <a:t>‹#›</a:t>
            </a:fld>
            <a:endParaRPr lang="en-US"/>
          </a:p>
        </p:txBody>
      </p:sp>
    </p:spTree>
    <p:extLst>
      <p:ext uri="{BB962C8B-B14F-4D97-AF65-F5344CB8AC3E}">
        <p14:creationId xmlns:p14="http://schemas.microsoft.com/office/powerpoint/2010/main" val="2199505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5_Title Slide">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a:xfrm>
            <a:off x="-457200" y="6645275"/>
            <a:ext cx="2209800" cy="365125"/>
          </a:xfrm>
          <a:prstGeom prst="rect">
            <a:avLst/>
          </a:prstGeom>
        </p:spPr>
        <p:txBody>
          <a:bodyPr/>
          <a:lstStyle>
            <a:lvl1pPr>
              <a:defRPr sz="1200" b="0">
                <a:solidFill>
                  <a:schemeClr val="tx1"/>
                </a:solidFill>
              </a:defRPr>
            </a:lvl1pPr>
          </a:lstStyle>
          <a:p>
            <a:pPr>
              <a:defRPr/>
            </a:pPr>
            <a:r>
              <a:rPr lang="en-US"/>
              <a:t>TO 35CA2-2-15-1</a:t>
            </a:r>
          </a:p>
          <a:p>
            <a:pPr>
              <a:defRPr/>
            </a:pPr>
            <a:endParaRPr lang="en-US"/>
          </a:p>
        </p:txBody>
      </p:sp>
      <p:sp>
        <p:nvSpPr>
          <p:cNvPr id="3" name="Slide Number Placeholder 5"/>
          <p:cNvSpPr>
            <a:spLocks noGrp="1"/>
          </p:cNvSpPr>
          <p:nvPr>
            <p:ph type="sldNum" sz="quarter" idx="11"/>
          </p:nvPr>
        </p:nvSpPr>
        <p:spPr/>
        <p:txBody>
          <a:bodyPr/>
          <a:lstStyle>
            <a:lvl1pPr>
              <a:defRPr b="1">
                <a:solidFill>
                  <a:schemeClr val="tx1"/>
                </a:solidFill>
              </a:defRPr>
            </a:lvl1pPr>
          </a:lstStyle>
          <a:p>
            <a:pPr>
              <a:defRPr/>
            </a:pPr>
            <a:fld id="{475E1028-4F8A-436A-88C9-B183C245177B}" type="slidenum">
              <a:rPr lang="en-US"/>
              <a:pPr>
                <a:defRPr/>
              </a:pPr>
              <a:t>‹#›</a:t>
            </a:fld>
            <a:endParaRPr lang="en-US"/>
          </a:p>
        </p:txBody>
      </p:sp>
    </p:spTree>
    <p:extLst>
      <p:ext uri="{BB962C8B-B14F-4D97-AF65-F5344CB8AC3E}">
        <p14:creationId xmlns:p14="http://schemas.microsoft.com/office/powerpoint/2010/main" val="219950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Line 2"/>
          <p:cNvSpPr>
            <a:spLocks noChangeShapeType="1"/>
          </p:cNvSpPr>
          <p:nvPr/>
        </p:nvSpPr>
        <p:spPr bwMode="auto">
          <a:xfrm>
            <a:off x="381000" y="6451600"/>
            <a:ext cx="8382000" cy="0"/>
          </a:xfrm>
          <a:prstGeom prst="line">
            <a:avLst/>
          </a:prstGeom>
          <a:noFill/>
          <a:ln w="57150">
            <a:solidFill>
              <a:srgbClr val="0C2D83"/>
            </a:solidFill>
            <a:round/>
            <a:headEnd/>
            <a:tailEnd/>
          </a:ln>
          <a:effectLst/>
        </p:spPr>
        <p:txBody>
          <a:bodyPr wrap="none" anchor="ctr"/>
          <a:lstStyle/>
          <a:p>
            <a:pPr>
              <a:defRPr/>
            </a:pPr>
            <a:endParaRPr lang="en-US" dirty="0">
              <a:latin typeface="Arial" charset="0"/>
            </a:endParaRPr>
          </a:p>
        </p:txBody>
      </p:sp>
      <p:sp>
        <p:nvSpPr>
          <p:cNvPr id="6" name="Line 5"/>
          <p:cNvSpPr>
            <a:spLocks noChangeShapeType="1"/>
          </p:cNvSpPr>
          <p:nvPr/>
        </p:nvSpPr>
        <p:spPr bwMode="auto">
          <a:xfrm>
            <a:off x="381000" y="1231900"/>
            <a:ext cx="8382000" cy="0"/>
          </a:xfrm>
          <a:prstGeom prst="line">
            <a:avLst/>
          </a:prstGeom>
          <a:noFill/>
          <a:ln w="57150">
            <a:solidFill>
              <a:srgbClr val="0C2D83"/>
            </a:solidFill>
            <a:round/>
            <a:headEnd/>
            <a:tailEnd/>
          </a:ln>
          <a:effectLst/>
        </p:spPr>
        <p:txBody>
          <a:bodyPr wrap="none" anchor="ctr"/>
          <a:lstStyle/>
          <a:p>
            <a:pPr>
              <a:defRPr/>
            </a:pPr>
            <a:endParaRPr lang="en-US" dirty="0">
              <a:latin typeface="Arial" charset="0"/>
            </a:endParaRPr>
          </a:p>
        </p:txBody>
      </p:sp>
      <p:pic>
        <p:nvPicPr>
          <p:cNvPr id="7" name="Picture 13" descr="afsymbol"/>
          <p:cNvPicPr>
            <a:picLocks noChangeAspect="1" noChangeArrowheads="1"/>
          </p:cNvPicPr>
          <p:nvPr userDrawn="1"/>
        </p:nvPicPr>
        <p:blipFill>
          <a:blip r:embed="rId2" cstate="print"/>
          <a:srcRect/>
          <a:stretch>
            <a:fillRect/>
          </a:stretch>
        </p:blipFill>
        <p:spPr bwMode="auto">
          <a:xfrm>
            <a:off x="457200" y="3505200"/>
            <a:ext cx="3305175" cy="2605088"/>
          </a:xfrm>
          <a:prstGeom prst="rect">
            <a:avLst/>
          </a:prstGeom>
          <a:noFill/>
          <a:ln w="9525">
            <a:noFill/>
            <a:miter lim="800000"/>
            <a:headEnd/>
            <a:tailEnd/>
          </a:ln>
        </p:spPr>
      </p:pic>
      <p:sp>
        <p:nvSpPr>
          <p:cNvPr id="8" name="Text Box 3"/>
          <p:cNvSpPr txBox="1">
            <a:spLocks noChangeArrowheads="1"/>
          </p:cNvSpPr>
          <p:nvPr userDrawn="1"/>
        </p:nvSpPr>
        <p:spPr bwMode="auto">
          <a:xfrm>
            <a:off x="0" y="1233488"/>
            <a:ext cx="9144000" cy="457200"/>
          </a:xfrm>
          <a:prstGeom prst="rect">
            <a:avLst/>
          </a:prstGeom>
          <a:noFill/>
          <a:ln w="9525">
            <a:noFill/>
            <a:miter lim="800000"/>
            <a:headEnd/>
            <a:tailEnd/>
          </a:ln>
          <a:effectLst/>
        </p:spPr>
        <p:txBody>
          <a:bodyPr>
            <a:spAutoFit/>
          </a:bodyPr>
          <a:lstStyle/>
          <a:p>
            <a:pPr algn="ctr" eaLnBrk="0" hangingPunct="0">
              <a:spcBef>
                <a:spcPct val="50000"/>
              </a:spcBef>
            </a:pPr>
            <a:r>
              <a:rPr lang="en-US" sz="2400" b="1" i="1" dirty="0">
                <a:solidFill>
                  <a:srgbClr val="002060"/>
                </a:solidFill>
                <a:latin typeface="Century Schoolbook" pitchFamily="18" charset="0"/>
              </a:rPr>
              <a:t>I n t e g r i t y  -  S e r v i c e  -  E x c e l l e n c e</a:t>
            </a:r>
          </a:p>
        </p:txBody>
      </p:sp>
      <p:sp>
        <p:nvSpPr>
          <p:cNvPr id="6150" name="Rectangle 6"/>
          <p:cNvSpPr>
            <a:spLocks noGrp="1" noChangeArrowheads="1"/>
          </p:cNvSpPr>
          <p:nvPr>
            <p:ph type="subTitle" idx="1" hasCustomPrompt="1"/>
          </p:nvPr>
        </p:nvSpPr>
        <p:spPr>
          <a:xfrm>
            <a:off x="4095750" y="3924300"/>
            <a:ext cx="4495800" cy="1047750"/>
          </a:xfrm>
        </p:spPr>
        <p:txBody>
          <a:bodyPr/>
          <a:lstStyle>
            <a:lvl1pPr marL="0" indent="0" algn="r">
              <a:buFont typeface="Wingdings" pitchFamily="2" charset="2"/>
              <a:buNone/>
              <a:defRPr sz="2400"/>
            </a:lvl1pPr>
          </a:lstStyle>
          <a:p>
            <a:r>
              <a:rPr lang="en-US" dirty="0" smtClean="0"/>
              <a:t>SILVER FLAG</a:t>
            </a:r>
          </a:p>
          <a:p>
            <a:r>
              <a:rPr lang="en-US" dirty="0" smtClean="0"/>
              <a:t>3EXXX</a:t>
            </a:r>
            <a:endParaRPr lang="en-US" dirty="0"/>
          </a:p>
        </p:txBody>
      </p:sp>
      <p:sp>
        <p:nvSpPr>
          <p:cNvPr id="6151" name="Rectangle 7"/>
          <p:cNvSpPr>
            <a:spLocks noGrp="1" noChangeArrowheads="1"/>
          </p:cNvSpPr>
          <p:nvPr>
            <p:ph type="ctrTitle"/>
          </p:nvPr>
        </p:nvSpPr>
        <p:spPr>
          <a:xfrm>
            <a:off x="3467100" y="1962150"/>
            <a:ext cx="5143500" cy="1600200"/>
          </a:xfrm>
        </p:spPr>
        <p:txBody>
          <a:bodyPr/>
          <a:lstStyle>
            <a:lvl1pPr>
              <a:defRPr sz="2400" i="1"/>
            </a:lvl1pPr>
          </a:lstStyle>
          <a:p>
            <a:r>
              <a:rPr lang="en-US"/>
              <a:t>Click to edit Master title style</a:t>
            </a:r>
          </a:p>
        </p:txBody>
      </p:sp>
      <p:sp>
        <p:nvSpPr>
          <p:cNvPr id="9" name="Text Box 4"/>
          <p:cNvSpPr txBox="1">
            <a:spLocks noChangeArrowheads="1"/>
          </p:cNvSpPr>
          <p:nvPr userDrawn="1"/>
        </p:nvSpPr>
        <p:spPr bwMode="auto">
          <a:xfrm>
            <a:off x="1828800" y="609600"/>
            <a:ext cx="5486400" cy="646331"/>
          </a:xfrm>
          <a:prstGeom prst="rect">
            <a:avLst/>
          </a:prstGeom>
          <a:noFill/>
          <a:ln w="9525">
            <a:noFill/>
            <a:miter lim="800000"/>
            <a:headEnd/>
            <a:tailEnd/>
          </a:ln>
          <a:effectLst/>
        </p:spPr>
        <p:txBody>
          <a:bodyPr wrap="square">
            <a:spAutoFit/>
          </a:bodyPr>
          <a:lstStyle/>
          <a:p>
            <a:pPr algn="ctr" eaLnBrk="0" hangingPunct="0">
              <a:defRPr/>
            </a:pPr>
            <a:r>
              <a:rPr lang="en-US" sz="3600" b="1" i="1" baseline="0" dirty="0" smtClean="0">
                <a:solidFill>
                  <a:srgbClr val="002060"/>
                </a:solidFill>
                <a:latin typeface="Arial" charset="0"/>
              </a:rPr>
              <a:t>Silver Flag Exercise Site</a:t>
            </a:r>
            <a:endParaRPr lang="en-US" sz="3600" b="1" i="1" baseline="0" dirty="0">
              <a:solidFill>
                <a:srgbClr val="002060"/>
              </a:solidFill>
              <a:latin typeface="Arial" charset="0"/>
            </a:endParaRPr>
          </a:p>
        </p:txBody>
      </p:sp>
    </p:spTree>
    <p:extLst>
      <p:ext uri="{BB962C8B-B14F-4D97-AF65-F5344CB8AC3E}">
        <p14:creationId xmlns:p14="http://schemas.microsoft.com/office/powerpoint/2010/main" val="3780975662"/>
      </p:ext>
    </p:extLst>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6_Title Slide">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a:xfrm>
            <a:off x="-457200" y="6645275"/>
            <a:ext cx="2209800" cy="365125"/>
          </a:xfrm>
          <a:prstGeom prst="rect">
            <a:avLst/>
          </a:prstGeom>
        </p:spPr>
        <p:txBody>
          <a:bodyPr/>
          <a:lstStyle>
            <a:lvl1pPr>
              <a:defRPr sz="1200" b="0">
                <a:solidFill>
                  <a:schemeClr val="tx1"/>
                </a:solidFill>
              </a:defRPr>
            </a:lvl1pPr>
          </a:lstStyle>
          <a:p>
            <a:pPr>
              <a:defRPr/>
            </a:pPr>
            <a:r>
              <a:rPr lang="en-US"/>
              <a:t>TO 35CA2-2-15-1</a:t>
            </a:r>
          </a:p>
          <a:p>
            <a:pPr>
              <a:defRPr/>
            </a:pPr>
            <a:endParaRPr lang="en-US"/>
          </a:p>
        </p:txBody>
      </p:sp>
      <p:sp>
        <p:nvSpPr>
          <p:cNvPr id="3" name="Slide Number Placeholder 5"/>
          <p:cNvSpPr>
            <a:spLocks noGrp="1"/>
          </p:cNvSpPr>
          <p:nvPr>
            <p:ph type="sldNum" sz="quarter" idx="11"/>
          </p:nvPr>
        </p:nvSpPr>
        <p:spPr/>
        <p:txBody>
          <a:bodyPr/>
          <a:lstStyle>
            <a:lvl1pPr>
              <a:defRPr b="1">
                <a:solidFill>
                  <a:schemeClr val="tx1"/>
                </a:solidFill>
              </a:defRPr>
            </a:lvl1pPr>
          </a:lstStyle>
          <a:p>
            <a:pPr>
              <a:defRPr/>
            </a:pPr>
            <a:fld id="{475E1028-4F8A-436A-88C9-B183C245177B}" type="slidenum">
              <a:rPr lang="en-US"/>
              <a:pPr>
                <a:defRPr/>
              </a:pPr>
              <a:t>‹#›</a:t>
            </a:fld>
            <a:endParaRPr lang="en-US"/>
          </a:p>
        </p:txBody>
      </p:sp>
    </p:spTree>
    <p:extLst>
      <p:ext uri="{BB962C8B-B14F-4D97-AF65-F5344CB8AC3E}">
        <p14:creationId xmlns:p14="http://schemas.microsoft.com/office/powerpoint/2010/main" val="219950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7_Title Slide">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a:xfrm>
            <a:off x="-457200" y="6645275"/>
            <a:ext cx="2209800" cy="365125"/>
          </a:xfrm>
          <a:prstGeom prst="rect">
            <a:avLst/>
          </a:prstGeom>
        </p:spPr>
        <p:txBody>
          <a:bodyPr/>
          <a:lstStyle>
            <a:lvl1pPr>
              <a:defRPr sz="1200" b="0">
                <a:solidFill>
                  <a:schemeClr val="tx1"/>
                </a:solidFill>
              </a:defRPr>
            </a:lvl1pPr>
          </a:lstStyle>
          <a:p>
            <a:pPr>
              <a:defRPr/>
            </a:pPr>
            <a:r>
              <a:rPr lang="en-US"/>
              <a:t>TO 35CA2-2-15-1</a:t>
            </a:r>
          </a:p>
          <a:p>
            <a:pPr>
              <a:defRPr/>
            </a:pPr>
            <a:endParaRPr lang="en-US"/>
          </a:p>
        </p:txBody>
      </p:sp>
      <p:sp>
        <p:nvSpPr>
          <p:cNvPr id="3" name="Slide Number Placeholder 5"/>
          <p:cNvSpPr>
            <a:spLocks noGrp="1"/>
          </p:cNvSpPr>
          <p:nvPr>
            <p:ph type="sldNum" sz="quarter" idx="11"/>
          </p:nvPr>
        </p:nvSpPr>
        <p:spPr/>
        <p:txBody>
          <a:bodyPr/>
          <a:lstStyle>
            <a:lvl1pPr>
              <a:defRPr b="1">
                <a:solidFill>
                  <a:schemeClr val="tx1"/>
                </a:solidFill>
              </a:defRPr>
            </a:lvl1pPr>
          </a:lstStyle>
          <a:p>
            <a:pPr>
              <a:defRPr/>
            </a:pPr>
            <a:fld id="{475E1028-4F8A-436A-88C9-B183C245177B}" type="slidenum">
              <a:rPr lang="en-US"/>
              <a:pPr>
                <a:defRPr/>
              </a:pPr>
              <a:t>‹#›</a:t>
            </a:fld>
            <a:endParaRPr lang="en-US"/>
          </a:p>
        </p:txBody>
      </p:sp>
    </p:spTree>
    <p:extLst>
      <p:ext uri="{BB962C8B-B14F-4D97-AF65-F5344CB8AC3E}">
        <p14:creationId xmlns:p14="http://schemas.microsoft.com/office/powerpoint/2010/main" val="219950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8_Title Slide">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a:xfrm>
            <a:off x="-457200" y="6645275"/>
            <a:ext cx="2209800" cy="365125"/>
          </a:xfrm>
          <a:prstGeom prst="rect">
            <a:avLst/>
          </a:prstGeom>
        </p:spPr>
        <p:txBody>
          <a:bodyPr/>
          <a:lstStyle>
            <a:lvl1pPr>
              <a:defRPr sz="1200" b="0">
                <a:solidFill>
                  <a:schemeClr val="tx1"/>
                </a:solidFill>
              </a:defRPr>
            </a:lvl1pPr>
          </a:lstStyle>
          <a:p>
            <a:pPr>
              <a:defRPr/>
            </a:pPr>
            <a:r>
              <a:rPr lang="en-US"/>
              <a:t>TO 35CA2-2-15-1</a:t>
            </a:r>
          </a:p>
          <a:p>
            <a:pPr>
              <a:defRPr/>
            </a:pPr>
            <a:endParaRPr lang="en-US"/>
          </a:p>
        </p:txBody>
      </p:sp>
      <p:sp>
        <p:nvSpPr>
          <p:cNvPr id="3" name="Slide Number Placeholder 5"/>
          <p:cNvSpPr>
            <a:spLocks noGrp="1"/>
          </p:cNvSpPr>
          <p:nvPr>
            <p:ph type="sldNum" sz="quarter" idx="11"/>
          </p:nvPr>
        </p:nvSpPr>
        <p:spPr/>
        <p:txBody>
          <a:bodyPr/>
          <a:lstStyle>
            <a:lvl1pPr>
              <a:defRPr b="1">
                <a:solidFill>
                  <a:schemeClr val="tx1"/>
                </a:solidFill>
              </a:defRPr>
            </a:lvl1pPr>
          </a:lstStyle>
          <a:p>
            <a:pPr>
              <a:defRPr/>
            </a:pPr>
            <a:fld id="{475E1028-4F8A-436A-88C9-B183C245177B}" type="slidenum">
              <a:rPr lang="en-US"/>
              <a:pPr>
                <a:defRPr/>
              </a:pPr>
              <a:t>‹#›</a:t>
            </a:fld>
            <a:endParaRPr lang="en-US"/>
          </a:p>
        </p:txBody>
      </p:sp>
    </p:spTree>
    <p:extLst>
      <p:ext uri="{BB962C8B-B14F-4D97-AF65-F5344CB8AC3E}">
        <p14:creationId xmlns:p14="http://schemas.microsoft.com/office/powerpoint/2010/main" val="219950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9_Title Slide">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a:xfrm>
            <a:off x="-457200" y="6645275"/>
            <a:ext cx="2209800" cy="365125"/>
          </a:xfrm>
          <a:prstGeom prst="rect">
            <a:avLst/>
          </a:prstGeom>
        </p:spPr>
        <p:txBody>
          <a:bodyPr/>
          <a:lstStyle>
            <a:lvl1pPr>
              <a:defRPr sz="1200" b="0">
                <a:solidFill>
                  <a:schemeClr val="tx1"/>
                </a:solidFill>
              </a:defRPr>
            </a:lvl1pPr>
          </a:lstStyle>
          <a:p>
            <a:pPr>
              <a:defRPr/>
            </a:pPr>
            <a:r>
              <a:rPr lang="en-US"/>
              <a:t>TO 35CA2-2-15-1</a:t>
            </a:r>
          </a:p>
          <a:p>
            <a:pPr>
              <a:defRPr/>
            </a:pPr>
            <a:endParaRPr lang="en-US"/>
          </a:p>
        </p:txBody>
      </p:sp>
      <p:sp>
        <p:nvSpPr>
          <p:cNvPr id="3" name="Slide Number Placeholder 5"/>
          <p:cNvSpPr>
            <a:spLocks noGrp="1"/>
          </p:cNvSpPr>
          <p:nvPr>
            <p:ph type="sldNum" sz="quarter" idx="11"/>
          </p:nvPr>
        </p:nvSpPr>
        <p:spPr/>
        <p:txBody>
          <a:bodyPr/>
          <a:lstStyle>
            <a:lvl1pPr>
              <a:defRPr b="1">
                <a:solidFill>
                  <a:schemeClr val="tx1"/>
                </a:solidFill>
              </a:defRPr>
            </a:lvl1pPr>
          </a:lstStyle>
          <a:p>
            <a:pPr>
              <a:defRPr/>
            </a:pPr>
            <a:fld id="{475E1028-4F8A-436A-88C9-B183C245177B}" type="slidenum">
              <a:rPr lang="en-US"/>
              <a:pPr>
                <a:defRPr/>
              </a:pPr>
              <a:t>‹#›</a:t>
            </a:fld>
            <a:endParaRPr lang="en-US"/>
          </a:p>
        </p:txBody>
      </p:sp>
    </p:spTree>
    <p:extLst>
      <p:ext uri="{BB962C8B-B14F-4D97-AF65-F5344CB8AC3E}">
        <p14:creationId xmlns:p14="http://schemas.microsoft.com/office/powerpoint/2010/main" val="2199505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20_Title Slide">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a:xfrm>
            <a:off x="-457200" y="6645275"/>
            <a:ext cx="2209800" cy="365125"/>
          </a:xfrm>
          <a:prstGeom prst="rect">
            <a:avLst/>
          </a:prstGeom>
        </p:spPr>
        <p:txBody>
          <a:bodyPr/>
          <a:lstStyle>
            <a:lvl1pPr>
              <a:defRPr sz="1200" b="0">
                <a:solidFill>
                  <a:schemeClr val="tx1"/>
                </a:solidFill>
              </a:defRPr>
            </a:lvl1pPr>
          </a:lstStyle>
          <a:p>
            <a:pPr>
              <a:defRPr/>
            </a:pPr>
            <a:r>
              <a:rPr lang="en-US"/>
              <a:t>TO 35CA2-2-15-1</a:t>
            </a:r>
          </a:p>
          <a:p>
            <a:pPr>
              <a:defRPr/>
            </a:pPr>
            <a:endParaRPr lang="en-US"/>
          </a:p>
        </p:txBody>
      </p:sp>
      <p:sp>
        <p:nvSpPr>
          <p:cNvPr id="3" name="Slide Number Placeholder 5"/>
          <p:cNvSpPr>
            <a:spLocks noGrp="1"/>
          </p:cNvSpPr>
          <p:nvPr>
            <p:ph type="sldNum" sz="quarter" idx="11"/>
          </p:nvPr>
        </p:nvSpPr>
        <p:spPr/>
        <p:txBody>
          <a:bodyPr/>
          <a:lstStyle>
            <a:lvl1pPr>
              <a:defRPr b="1">
                <a:solidFill>
                  <a:schemeClr val="tx1"/>
                </a:solidFill>
              </a:defRPr>
            </a:lvl1pPr>
          </a:lstStyle>
          <a:p>
            <a:pPr>
              <a:defRPr/>
            </a:pPr>
            <a:fld id="{475E1028-4F8A-436A-88C9-B183C245177B}" type="slidenum">
              <a:rPr lang="en-US"/>
              <a:pPr>
                <a:defRPr/>
              </a:pPr>
              <a:t>‹#›</a:t>
            </a:fld>
            <a:endParaRPr lang="en-US"/>
          </a:p>
        </p:txBody>
      </p:sp>
    </p:spTree>
    <p:extLst>
      <p:ext uri="{BB962C8B-B14F-4D97-AF65-F5344CB8AC3E}">
        <p14:creationId xmlns:p14="http://schemas.microsoft.com/office/powerpoint/2010/main" val="2199505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21_Title Slide">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a:xfrm>
            <a:off x="-457200" y="6645275"/>
            <a:ext cx="2209800" cy="365125"/>
          </a:xfrm>
          <a:prstGeom prst="rect">
            <a:avLst/>
          </a:prstGeom>
        </p:spPr>
        <p:txBody>
          <a:bodyPr/>
          <a:lstStyle>
            <a:lvl1pPr>
              <a:defRPr sz="1200" b="0">
                <a:solidFill>
                  <a:schemeClr val="tx1"/>
                </a:solidFill>
              </a:defRPr>
            </a:lvl1pPr>
          </a:lstStyle>
          <a:p>
            <a:pPr>
              <a:defRPr/>
            </a:pPr>
            <a:r>
              <a:rPr lang="en-US"/>
              <a:t>TO 35CA2-2-15-1</a:t>
            </a:r>
          </a:p>
          <a:p>
            <a:pPr>
              <a:defRPr/>
            </a:pPr>
            <a:endParaRPr lang="en-US"/>
          </a:p>
        </p:txBody>
      </p:sp>
      <p:sp>
        <p:nvSpPr>
          <p:cNvPr id="3" name="Slide Number Placeholder 5"/>
          <p:cNvSpPr>
            <a:spLocks noGrp="1"/>
          </p:cNvSpPr>
          <p:nvPr>
            <p:ph type="sldNum" sz="quarter" idx="11"/>
          </p:nvPr>
        </p:nvSpPr>
        <p:spPr/>
        <p:txBody>
          <a:bodyPr/>
          <a:lstStyle>
            <a:lvl1pPr>
              <a:defRPr b="1">
                <a:solidFill>
                  <a:schemeClr val="tx1"/>
                </a:solidFill>
              </a:defRPr>
            </a:lvl1pPr>
          </a:lstStyle>
          <a:p>
            <a:pPr>
              <a:defRPr/>
            </a:pPr>
            <a:fld id="{475E1028-4F8A-436A-88C9-B183C245177B}" type="slidenum">
              <a:rPr lang="en-US"/>
              <a:pPr>
                <a:defRPr/>
              </a:pPr>
              <a:t>‹#›</a:t>
            </a:fld>
            <a:endParaRPr lang="en-US"/>
          </a:p>
        </p:txBody>
      </p:sp>
    </p:spTree>
    <p:extLst>
      <p:ext uri="{BB962C8B-B14F-4D97-AF65-F5344CB8AC3E}">
        <p14:creationId xmlns:p14="http://schemas.microsoft.com/office/powerpoint/2010/main" val="2199505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22_Title Slide">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a:xfrm>
            <a:off x="-457200" y="6645275"/>
            <a:ext cx="2209800" cy="365125"/>
          </a:xfrm>
          <a:prstGeom prst="rect">
            <a:avLst/>
          </a:prstGeom>
        </p:spPr>
        <p:txBody>
          <a:bodyPr/>
          <a:lstStyle>
            <a:lvl1pPr>
              <a:defRPr sz="1200" b="0">
                <a:solidFill>
                  <a:schemeClr val="tx1"/>
                </a:solidFill>
              </a:defRPr>
            </a:lvl1pPr>
          </a:lstStyle>
          <a:p>
            <a:pPr>
              <a:defRPr/>
            </a:pPr>
            <a:r>
              <a:rPr lang="en-US"/>
              <a:t>TO 35CA2-2-15-1</a:t>
            </a:r>
          </a:p>
          <a:p>
            <a:pPr>
              <a:defRPr/>
            </a:pPr>
            <a:endParaRPr lang="en-US"/>
          </a:p>
        </p:txBody>
      </p:sp>
      <p:sp>
        <p:nvSpPr>
          <p:cNvPr id="3" name="Slide Number Placeholder 5"/>
          <p:cNvSpPr>
            <a:spLocks noGrp="1"/>
          </p:cNvSpPr>
          <p:nvPr>
            <p:ph type="sldNum" sz="quarter" idx="11"/>
          </p:nvPr>
        </p:nvSpPr>
        <p:spPr/>
        <p:txBody>
          <a:bodyPr/>
          <a:lstStyle>
            <a:lvl1pPr>
              <a:defRPr b="1">
                <a:solidFill>
                  <a:schemeClr val="tx1"/>
                </a:solidFill>
              </a:defRPr>
            </a:lvl1pPr>
          </a:lstStyle>
          <a:p>
            <a:pPr>
              <a:defRPr/>
            </a:pPr>
            <a:fld id="{475E1028-4F8A-436A-88C9-B183C245177B}" type="slidenum">
              <a:rPr lang="en-US"/>
              <a:pPr>
                <a:defRPr/>
              </a:pPr>
              <a:t>‹#›</a:t>
            </a:fld>
            <a:endParaRPr lang="en-US"/>
          </a:p>
        </p:txBody>
      </p:sp>
    </p:spTree>
    <p:extLst>
      <p:ext uri="{BB962C8B-B14F-4D97-AF65-F5344CB8AC3E}">
        <p14:creationId xmlns:p14="http://schemas.microsoft.com/office/powerpoint/2010/main" val="2199505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23_Title Slide">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a:xfrm>
            <a:off x="-457200" y="6645275"/>
            <a:ext cx="2209800" cy="365125"/>
          </a:xfrm>
          <a:prstGeom prst="rect">
            <a:avLst/>
          </a:prstGeom>
        </p:spPr>
        <p:txBody>
          <a:bodyPr/>
          <a:lstStyle>
            <a:lvl1pPr>
              <a:defRPr sz="1200" b="0">
                <a:solidFill>
                  <a:schemeClr val="tx1"/>
                </a:solidFill>
              </a:defRPr>
            </a:lvl1pPr>
          </a:lstStyle>
          <a:p>
            <a:pPr>
              <a:defRPr/>
            </a:pPr>
            <a:r>
              <a:rPr lang="en-US"/>
              <a:t>TO 35CA2-2-15-1</a:t>
            </a:r>
          </a:p>
          <a:p>
            <a:pPr>
              <a:defRPr/>
            </a:pPr>
            <a:endParaRPr lang="en-US"/>
          </a:p>
        </p:txBody>
      </p:sp>
      <p:sp>
        <p:nvSpPr>
          <p:cNvPr id="3" name="Slide Number Placeholder 5"/>
          <p:cNvSpPr>
            <a:spLocks noGrp="1"/>
          </p:cNvSpPr>
          <p:nvPr>
            <p:ph type="sldNum" sz="quarter" idx="11"/>
          </p:nvPr>
        </p:nvSpPr>
        <p:spPr/>
        <p:txBody>
          <a:bodyPr/>
          <a:lstStyle>
            <a:lvl1pPr>
              <a:defRPr b="1">
                <a:solidFill>
                  <a:schemeClr val="tx1"/>
                </a:solidFill>
              </a:defRPr>
            </a:lvl1pPr>
          </a:lstStyle>
          <a:p>
            <a:pPr>
              <a:defRPr/>
            </a:pPr>
            <a:fld id="{475E1028-4F8A-436A-88C9-B183C245177B}" type="slidenum">
              <a:rPr lang="en-US"/>
              <a:pPr>
                <a:defRPr/>
              </a:pPr>
              <a:t>‹#›</a:t>
            </a:fld>
            <a:endParaRPr lang="en-US"/>
          </a:p>
        </p:txBody>
      </p:sp>
    </p:spTree>
    <p:extLst>
      <p:ext uri="{BB962C8B-B14F-4D97-AF65-F5344CB8AC3E}">
        <p14:creationId xmlns:p14="http://schemas.microsoft.com/office/powerpoint/2010/main" val="2199505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4_Title Slide">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a:xfrm>
            <a:off x="-457200" y="6645275"/>
            <a:ext cx="2209800" cy="365125"/>
          </a:xfrm>
          <a:prstGeom prst="rect">
            <a:avLst/>
          </a:prstGeom>
        </p:spPr>
        <p:txBody>
          <a:bodyPr/>
          <a:lstStyle>
            <a:lvl1pPr>
              <a:defRPr sz="1200" b="0">
                <a:solidFill>
                  <a:schemeClr val="tx1"/>
                </a:solidFill>
              </a:defRPr>
            </a:lvl1pPr>
          </a:lstStyle>
          <a:p>
            <a:pPr>
              <a:defRPr/>
            </a:pPr>
            <a:r>
              <a:rPr lang="en-US"/>
              <a:t>TO 35CA2-2-15-1</a:t>
            </a:r>
          </a:p>
          <a:p>
            <a:pPr>
              <a:defRPr/>
            </a:pPr>
            <a:endParaRPr lang="en-US"/>
          </a:p>
        </p:txBody>
      </p:sp>
      <p:sp>
        <p:nvSpPr>
          <p:cNvPr id="3" name="Slide Number Placeholder 5"/>
          <p:cNvSpPr>
            <a:spLocks noGrp="1"/>
          </p:cNvSpPr>
          <p:nvPr>
            <p:ph type="sldNum" sz="quarter" idx="11"/>
          </p:nvPr>
        </p:nvSpPr>
        <p:spPr/>
        <p:txBody>
          <a:bodyPr/>
          <a:lstStyle>
            <a:lvl1pPr>
              <a:defRPr b="1">
                <a:solidFill>
                  <a:schemeClr val="tx1"/>
                </a:solidFill>
              </a:defRPr>
            </a:lvl1pPr>
          </a:lstStyle>
          <a:p>
            <a:pPr>
              <a:defRPr/>
            </a:pPr>
            <a:fld id="{475E1028-4F8A-436A-88C9-B183C245177B}" type="slidenum">
              <a:rPr lang="en-US"/>
              <a:pPr>
                <a:defRPr/>
              </a:pPr>
              <a:t>‹#›</a:t>
            </a:fld>
            <a:endParaRPr lang="en-US"/>
          </a:p>
        </p:txBody>
      </p:sp>
    </p:spTree>
    <p:extLst>
      <p:ext uri="{BB962C8B-B14F-4D97-AF65-F5344CB8AC3E}">
        <p14:creationId xmlns:p14="http://schemas.microsoft.com/office/powerpoint/2010/main" val="2199505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a:xfrm>
            <a:off x="-457200" y="6629400"/>
            <a:ext cx="2209800" cy="365125"/>
          </a:xfrm>
          <a:prstGeom prst="rect">
            <a:avLst/>
          </a:prstGeom>
        </p:spPr>
        <p:txBody>
          <a:bodyPr/>
          <a:lstStyle>
            <a:lvl1pPr>
              <a:defRPr sz="1200" b="0">
                <a:solidFill>
                  <a:schemeClr val="tx1"/>
                </a:solidFill>
              </a:defRPr>
            </a:lvl1pPr>
          </a:lstStyle>
          <a:p>
            <a:pPr>
              <a:defRPr/>
            </a:pPr>
            <a:r>
              <a:rPr lang="en-US"/>
              <a:t>TO 35CA2-2-15-1</a:t>
            </a:r>
          </a:p>
          <a:p>
            <a:pPr>
              <a:defRPr/>
            </a:pPr>
            <a:endParaRPr lang="en-US"/>
          </a:p>
        </p:txBody>
      </p:sp>
      <p:sp>
        <p:nvSpPr>
          <p:cNvPr id="3" name="Slide Number Placeholder 5"/>
          <p:cNvSpPr>
            <a:spLocks noGrp="1"/>
          </p:cNvSpPr>
          <p:nvPr>
            <p:ph type="sldNum" sz="quarter" idx="11"/>
          </p:nvPr>
        </p:nvSpPr>
        <p:spPr/>
        <p:txBody>
          <a:bodyPr/>
          <a:lstStyle>
            <a:lvl1pPr>
              <a:defRPr b="1">
                <a:solidFill>
                  <a:schemeClr val="tx1"/>
                </a:solidFill>
              </a:defRPr>
            </a:lvl1pPr>
          </a:lstStyle>
          <a:p>
            <a:pPr>
              <a:defRPr/>
            </a:pPr>
            <a:fld id="{94366341-5F22-48B9-852B-B62660F7E71E}" type="slidenum">
              <a:rPr lang="en-US"/>
              <a:pPr>
                <a:defRPr/>
              </a:pPr>
              <a:t>‹#›</a:t>
            </a:fld>
            <a:endParaRPr lang="en-US"/>
          </a:p>
        </p:txBody>
      </p:sp>
    </p:spTree>
    <p:extLst>
      <p:ext uri="{BB962C8B-B14F-4D97-AF65-F5344CB8AC3E}">
        <p14:creationId xmlns:p14="http://schemas.microsoft.com/office/powerpoint/2010/main" val="1800792302"/>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19100" y="1390650"/>
            <a:ext cx="8343900" cy="4857750"/>
          </a:xfrm>
        </p:spPr>
        <p:txBody>
          <a:bodyPr/>
          <a:lstStyle>
            <a:lvl1pPr>
              <a:defRPr sz="2400" baseline="0"/>
            </a:lvl1pPr>
            <a:lvl2pPr>
              <a:defRPr sz="2400"/>
            </a:lvl2pPr>
            <a:lvl3pPr>
              <a:defRPr sz="2400"/>
            </a:lvl3pPr>
            <a:lvl4pPr>
              <a:defRPr sz="2400" b="0" baseline="0"/>
            </a:lvl4pPr>
            <a:lvl5pPr>
              <a:defRPr sz="2400" baseline="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Slide Number Placeholder 4"/>
          <p:cNvSpPr>
            <a:spLocks noGrp="1"/>
          </p:cNvSpPr>
          <p:nvPr>
            <p:ph type="sldNum" sz="quarter" idx="11"/>
          </p:nvPr>
        </p:nvSpPr>
        <p:spPr/>
        <p:txBody>
          <a:bodyPr/>
          <a:lstStyle>
            <a:lvl1pPr>
              <a:defRPr/>
            </a:lvl1pPr>
          </a:lstStyle>
          <a:p>
            <a:pPr>
              <a:defRPr/>
            </a:pPr>
            <a:fld id="{668CE4BC-B5EA-463A-BA55-E99EE2AD5A1E}" type="slidenum">
              <a:rPr lang="en-US"/>
              <a:pPr>
                <a:defRPr/>
              </a:pPr>
              <a:t>‹#›</a:t>
            </a:fld>
            <a:endParaRPr lang="en-US">
              <a:solidFill>
                <a:schemeClr val="bg2"/>
              </a:solidFill>
            </a:endParaRPr>
          </a:p>
        </p:txBody>
      </p:sp>
    </p:spTree>
    <p:extLst>
      <p:ext uri="{BB962C8B-B14F-4D97-AF65-F5344CB8AC3E}">
        <p14:creationId xmlns:p14="http://schemas.microsoft.com/office/powerpoint/2010/main" val="4010365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327025" y="1524000"/>
            <a:ext cx="3989388" cy="4324350"/>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468813" y="1524000"/>
            <a:ext cx="3989387" cy="4324350"/>
          </a:xfrm>
        </p:spPr>
        <p:txBody>
          <a:bodyPr/>
          <a:lstStyle>
            <a:lvl1pPr>
              <a:defRPr sz="2400"/>
            </a:lvl1pPr>
            <a:lvl2pPr>
              <a:defRPr sz="2400"/>
            </a:lvl2pPr>
            <a:lvl3pPr>
              <a:defRPr sz="2400"/>
            </a:lvl3pPr>
            <a:lvl4pPr>
              <a:defRPr sz="2400"/>
            </a:lvl4pPr>
            <a:lvl5pPr>
              <a:defRPr sz="24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8"/>
          <p:cNvSpPr>
            <a:spLocks noGrp="1" noChangeArrowheads="1"/>
          </p:cNvSpPr>
          <p:nvPr>
            <p:ph type="sldNum" sz="quarter" idx="10"/>
          </p:nvPr>
        </p:nvSpPr>
        <p:spPr>
          <a:ln/>
        </p:spPr>
        <p:txBody>
          <a:bodyPr/>
          <a:lstStyle>
            <a:lvl1pPr>
              <a:defRPr/>
            </a:lvl1pPr>
          </a:lstStyle>
          <a:p>
            <a:pPr>
              <a:defRPr/>
            </a:pPr>
            <a:fld id="{B6AECEE6-9641-47C9-A208-40A7672C7B36}" type="slidenum">
              <a:rPr lang="en-US"/>
              <a:pPr>
                <a:defRPr/>
              </a:pPr>
              <a:t>‹#›</a:t>
            </a:fld>
            <a:endParaRPr lang="en-US" dirty="0">
              <a:solidFill>
                <a:schemeClr val="bg2"/>
              </a:solidFill>
            </a:endParaRPr>
          </a:p>
        </p:txBody>
      </p:sp>
    </p:spTree>
    <p:extLst>
      <p:ext uri="{BB962C8B-B14F-4D97-AF65-F5344CB8AC3E}">
        <p14:creationId xmlns:p14="http://schemas.microsoft.com/office/powerpoint/2010/main" val="157448112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30225" y="0"/>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400"/>
            </a:lvl2pPr>
            <a:lvl3pPr>
              <a:defRPr sz="2400"/>
            </a:lvl3pPr>
            <a:lvl4pPr>
              <a:defRPr sz="2400"/>
            </a:lvl4pPr>
            <a:lvl5pPr>
              <a:defRPr sz="24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400"/>
            </a:lvl2pPr>
            <a:lvl3pPr>
              <a:defRPr sz="2400"/>
            </a:lvl3pPr>
            <a:lvl4pPr>
              <a:defRPr sz="2400"/>
            </a:lvl4pPr>
            <a:lvl5pPr>
              <a:defRPr sz="2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8"/>
          <p:cNvSpPr>
            <a:spLocks noGrp="1" noChangeArrowheads="1"/>
          </p:cNvSpPr>
          <p:nvPr>
            <p:ph type="sldNum" sz="quarter" idx="10"/>
          </p:nvPr>
        </p:nvSpPr>
        <p:spPr>
          <a:ln/>
        </p:spPr>
        <p:txBody>
          <a:bodyPr/>
          <a:lstStyle>
            <a:lvl1pPr>
              <a:defRPr/>
            </a:lvl1pPr>
          </a:lstStyle>
          <a:p>
            <a:pPr>
              <a:defRPr/>
            </a:pPr>
            <a:fld id="{DD54F493-4AA1-4A99-A035-E3E8F3C0E9C9}" type="slidenum">
              <a:rPr lang="en-US"/>
              <a:pPr>
                <a:defRPr/>
              </a:pPr>
              <a:t>‹#›</a:t>
            </a:fld>
            <a:endParaRPr lang="en-US" dirty="0">
              <a:solidFill>
                <a:schemeClr val="bg2"/>
              </a:solidFill>
            </a:endParaRPr>
          </a:p>
        </p:txBody>
      </p:sp>
    </p:spTree>
    <p:extLst>
      <p:ext uri="{BB962C8B-B14F-4D97-AF65-F5344CB8AC3E}">
        <p14:creationId xmlns:p14="http://schemas.microsoft.com/office/powerpoint/2010/main" val="1373025079"/>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800"/>
            </a:lvl1pPr>
          </a:lstStyle>
          <a:p>
            <a:r>
              <a:rPr lang="en-US" smtClean="0"/>
              <a:t>Click to edit Master title style</a:t>
            </a:r>
            <a:endParaRPr lang="en-US"/>
          </a:p>
        </p:txBody>
      </p:sp>
      <p:sp>
        <p:nvSpPr>
          <p:cNvPr id="3" name="Rectangle 8"/>
          <p:cNvSpPr>
            <a:spLocks noGrp="1" noChangeArrowheads="1"/>
          </p:cNvSpPr>
          <p:nvPr>
            <p:ph type="sldNum" sz="quarter" idx="10"/>
          </p:nvPr>
        </p:nvSpPr>
        <p:spPr>
          <a:ln/>
        </p:spPr>
        <p:txBody>
          <a:bodyPr/>
          <a:lstStyle>
            <a:lvl1pPr>
              <a:defRPr/>
            </a:lvl1pPr>
          </a:lstStyle>
          <a:p>
            <a:pPr>
              <a:defRPr/>
            </a:pPr>
            <a:fld id="{361BBA73-02D6-4714-915D-80516EADBEE9}" type="slidenum">
              <a:rPr lang="en-US"/>
              <a:pPr>
                <a:defRPr/>
              </a:pPr>
              <a:t>‹#›</a:t>
            </a:fld>
            <a:endParaRPr lang="en-US" dirty="0">
              <a:solidFill>
                <a:schemeClr val="bg2"/>
              </a:solidFill>
            </a:endParaRPr>
          </a:p>
        </p:txBody>
      </p:sp>
    </p:spTree>
    <p:extLst>
      <p:ext uri="{BB962C8B-B14F-4D97-AF65-F5344CB8AC3E}">
        <p14:creationId xmlns:p14="http://schemas.microsoft.com/office/powerpoint/2010/main" val="1043434351"/>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8"/>
          <p:cNvSpPr>
            <a:spLocks noGrp="1" noChangeArrowheads="1"/>
          </p:cNvSpPr>
          <p:nvPr>
            <p:ph type="sldNum" sz="quarter" idx="10"/>
          </p:nvPr>
        </p:nvSpPr>
        <p:spPr>
          <a:ln/>
        </p:spPr>
        <p:txBody>
          <a:bodyPr/>
          <a:lstStyle>
            <a:lvl1pPr>
              <a:defRPr/>
            </a:lvl1pPr>
          </a:lstStyle>
          <a:p>
            <a:pPr>
              <a:defRPr/>
            </a:pPr>
            <a:fld id="{77C87AF8-25B4-4F65-8E50-17ADF957BB5C}" type="slidenum">
              <a:rPr lang="en-US"/>
              <a:pPr>
                <a:defRPr/>
              </a:pPr>
              <a:t>‹#›</a:t>
            </a:fld>
            <a:endParaRPr lang="en-US" dirty="0">
              <a:solidFill>
                <a:schemeClr val="bg2"/>
              </a:solidFill>
            </a:endParaRPr>
          </a:p>
        </p:txBody>
      </p:sp>
    </p:spTree>
    <p:extLst>
      <p:ext uri="{BB962C8B-B14F-4D97-AF65-F5344CB8AC3E}">
        <p14:creationId xmlns:p14="http://schemas.microsoft.com/office/powerpoint/2010/main" val="1832105738"/>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Slide Number Placeholder 3"/>
          <p:cNvSpPr>
            <a:spLocks noGrp="1"/>
          </p:cNvSpPr>
          <p:nvPr>
            <p:ph type="sldNum" sz="quarter" idx="10"/>
          </p:nvPr>
        </p:nvSpPr>
        <p:spPr>
          <a:xfrm>
            <a:off x="7772400" y="6553200"/>
            <a:ext cx="1143000" cy="304800"/>
          </a:xfrm>
        </p:spPr>
        <p:txBody>
          <a:bodyPr/>
          <a:lstStyle>
            <a:lvl1pPr>
              <a:defRPr/>
            </a:lvl1pPr>
          </a:lstStyle>
          <a:p>
            <a:pPr>
              <a:defRPr/>
            </a:pPr>
            <a:fld id="{8EAD81EA-38DA-4748-B94A-9DD5D29FC75D}" type="slidenum">
              <a:rPr lang="en-US"/>
              <a:pPr>
                <a:defRPr/>
              </a:pPr>
              <a:t>‹#›</a:t>
            </a:fld>
            <a:endParaRPr lang="en-US" dirty="0">
              <a:solidFill>
                <a:schemeClr val="bg2"/>
              </a:solidFill>
            </a:endParaRPr>
          </a:p>
        </p:txBody>
      </p:sp>
    </p:spTree>
    <p:extLst>
      <p:ext uri="{BB962C8B-B14F-4D97-AF65-F5344CB8AC3E}">
        <p14:creationId xmlns:p14="http://schemas.microsoft.com/office/powerpoint/2010/main" val="2931922093"/>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4_Title Slide">
    <p:spTree>
      <p:nvGrpSpPr>
        <p:cNvPr id="1" name=""/>
        <p:cNvGrpSpPr/>
        <p:nvPr/>
      </p:nvGrpSpPr>
      <p:grpSpPr>
        <a:xfrm>
          <a:off x="0" y="0"/>
          <a:ext cx="0" cy="0"/>
          <a:chOff x="0" y="0"/>
          <a:chExt cx="0" cy="0"/>
        </a:xfrm>
      </p:grpSpPr>
      <p:sp>
        <p:nvSpPr>
          <p:cNvPr id="2" name="Footer Placeholder 4"/>
          <p:cNvSpPr>
            <a:spLocks noGrp="1"/>
          </p:cNvSpPr>
          <p:nvPr>
            <p:ph type="ftr" sz="quarter" idx="10"/>
          </p:nvPr>
        </p:nvSpPr>
        <p:spPr>
          <a:xfrm>
            <a:off x="-457200" y="6645275"/>
            <a:ext cx="2209800" cy="365125"/>
          </a:xfrm>
          <a:prstGeom prst="rect">
            <a:avLst/>
          </a:prstGeom>
        </p:spPr>
        <p:txBody>
          <a:bodyPr/>
          <a:lstStyle>
            <a:lvl1pPr>
              <a:defRPr sz="1200" b="0">
                <a:solidFill>
                  <a:schemeClr val="tx1"/>
                </a:solidFill>
              </a:defRPr>
            </a:lvl1pPr>
          </a:lstStyle>
          <a:p>
            <a:pPr>
              <a:defRPr/>
            </a:pPr>
            <a:r>
              <a:rPr lang="en-US"/>
              <a:t>TO 35CA2-2-15-1</a:t>
            </a:r>
          </a:p>
          <a:p>
            <a:pPr>
              <a:defRPr/>
            </a:pPr>
            <a:endParaRPr lang="en-US"/>
          </a:p>
        </p:txBody>
      </p:sp>
      <p:sp>
        <p:nvSpPr>
          <p:cNvPr id="3" name="Slide Number Placeholder 5"/>
          <p:cNvSpPr>
            <a:spLocks noGrp="1"/>
          </p:cNvSpPr>
          <p:nvPr>
            <p:ph type="sldNum" sz="quarter" idx="11"/>
          </p:nvPr>
        </p:nvSpPr>
        <p:spPr/>
        <p:txBody>
          <a:bodyPr/>
          <a:lstStyle>
            <a:lvl1pPr>
              <a:defRPr b="1">
                <a:solidFill>
                  <a:schemeClr val="tx1"/>
                </a:solidFill>
              </a:defRPr>
            </a:lvl1pPr>
          </a:lstStyle>
          <a:p>
            <a:pPr>
              <a:defRPr/>
            </a:pPr>
            <a:fld id="{475E1028-4F8A-436A-88C9-B183C245177B}" type="slidenum">
              <a:rPr lang="en-US"/>
              <a:pPr>
                <a:defRPr/>
              </a:pPr>
              <a:t>‹#›</a:t>
            </a:fld>
            <a:endParaRPr lang="en-US"/>
          </a:p>
        </p:txBody>
      </p:sp>
    </p:spTree>
    <p:extLst>
      <p:ext uri="{BB962C8B-B14F-4D97-AF65-F5344CB8AC3E}">
        <p14:creationId xmlns:p14="http://schemas.microsoft.com/office/powerpoint/2010/main" val="219950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body" idx="1"/>
          </p:nvPr>
        </p:nvSpPr>
        <p:spPr bwMode="auto">
          <a:xfrm>
            <a:off x="381000" y="1231900"/>
            <a:ext cx="8131175" cy="46164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p:txBody>
      </p:sp>
      <p:sp>
        <p:nvSpPr>
          <p:cNvPr id="1028" name="Rectangle 4"/>
          <p:cNvSpPr>
            <a:spLocks noGrp="1" noChangeArrowheads="1"/>
          </p:cNvSpPr>
          <p:nvPr>
            <p:ph type="title"/>
          </p:nvPr>
        </p:nvSpPr>
        <p:spPr bwMode="auto">
          <a:xfrm>
            <a:off x="1447800" y="0"/>
            <a:ext cx="73152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5125" name="Line 5"/>
          <p:cNvSpPr>
            <a:spLocks noChangeShapeType="1"/>
          </p:cNvSpPr>
          <p:nvPr/>
        </p:nvSpPr>
        <p:spPr bwMode="auto">
          <a:xfrm>
            <a:off x="381000" y="6451600"/>
            <a:ext cx="8382000" cy="0"/>
          </a:xfrm>
          <a:prstGeom prst="line">
            <a:avLst/>
          </a:prstGeom>
          <a:noFill/>
          <a:ln w="57150">
            <a:solidFill>
              <a:srgbClr val="0C2D83"/>
            </a:solidFill>
            <a:round/>
            <a:headEnd/>
            <a:tailEnd/>
          </a:ln>
          <a:effectLst/>
        </p:spPr>
        <p:txBody>
          <a:bodyPr wrap="none" anchor="ctr"/>
          <a:lstStyle/>
          <a:p>
            <a:pPr>
              <a:defRPr/>
            </a:pPr>
            <a:endParaRPr lang="en-US" dirty="0">
              <a:latin typeface="Arial" charset="0"/>
            </a:endParaRPr>
          </a:p>
        </p:txBody>
      </p:sp>
      <p:sp>
        <p:nvSpPr>
          <p:cNvPr id="5126" name="Line 6"/>
          <p:cNvSpPr>
            <a:spLocks noChangeShapeType="1"/>
          </p:cNvSpPr>
          <p:nvPr/>
        </p:nvSpPr>
        <p:spPr bwMode="auto">
          <a:xfrm>
            <a:off x="381000" y="1231900"/>
            <a:ext cx="8382000" cy="0"/>
          </a:xfrm>
          <a:prstGeom prst="line">
            <a:avLst/>
          </a:prstGeom>
          <a:noFill/>
          <a:ln w="57150">
            <a:solidFill>
              <a:srgbClr val="0C2D83"/>
            </a:solidFill>
            <a:round/>
            <a:headEnd/>
            <a:tailEnd/>
          </a:ln>
          <a:effectLst/>
        </p:spPr>
        <p:txBody>
          <a:bodyPr wrap="none" anchor="ctr"/>
          <a:lstStyle/>
          <a:p>
            <a:pPr>
              <a:defRPr/>
            </a:pPr>
            <a:endParaRPr lang="en-US" dirty="0">
              <a:latin typeface="Arial" charset="0"/>
            </a:endParaRPr>
          </a:p>
        </p:txBody>
      </p:sp>
      <p:sp>
        <p:nvSpPr>
          <p:cNvPr id="5128" name="Rectangle 8"/>
          <p:cNvSpPr>
            <a:spLocks noGrp="1" noChangeArrowheads="1"/>
          </p:cNvSpPr>
          <p:nvPr>
            <p:ph type="sldNum" sz="quarter" idx="4"/>
          </p:nvPr>
        </p:nvSpPr>
        <p:spPr bwMode="auto">
          <a:xfrm>
            <a:off x="7772400" y="6553200"/>
            <a:ext cx="11430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000" smtClean="0">
                <a:solidFill>
                  <a:srgbClr val="969696"/>
                </a:solidFill>
                <a:latin typeface="Arial" charset="0"/>
              </a:defRPr>
            </a:lvl1pPr>
          </a:lstStyle>
          <a:p>
            <a:pPr>
              <a:defRPr/>
            </a:pPr>
            <a:fld id="{750AEA88-91E4-4FFA-BB0D-98E2B58DB951}" type="slidenum">
              <a:rPr lang="en-US"/>
              <a:pPr>
                <a:defRPr/>
              </a:pPr>
              <a:t>‹#›</a:t>
            </a:fld>
            <a:endParaRPr lang="en-US" dirty="0">
              <a:solidFill>
                <a:schemeClr val="bg2"/>
              </a:solidFill>
            </a:endParaRPr>
          </a:p>
        </p:txBody>
      </p:sp>
      <p:pic>
        <p:nvPicPr>
          <p:cNvPr id="1034" name="Picture 1037" descr="afsymbol"/>
          <p:cNvPicPr>
            <a:picLocks noChangeAspect="1" noChangeArrowheads="1"/>
          </p:cNvPicPr>
          <p:nvPr userDrawn="1"/>
        </p:nvPicPr>
        <p:blipFill>
          <a:blip r:embed="rId31" cstate="print"/>
          <a:srcRect/>
          <a:stretch>
            <a:fillRect/>
          </a:stretch>
        </p:blipFill>
        <p:spPr bwMode="auto">
          <a:xfrm>
            <a:off x="392113" y="90488"/>
            <a:ext cx="1346200" cy="1062037"/>
          </a:xfrm>
          <a:prstGeom prst="rect">
            <a:avLst/>
          </a:prstGeom>
          <a:noFill/>
          <a:ln w="9525">
            <a:noFill/>
            <a:miter lim="800000"/>
            <a:headEnd/>
            <a:tailEnd/>
          </a:ln>
        </p:spPr>
      </p:pic>
      <p:sp>
        <p:nvSpPr>
          <p:cNvPr id="49157" name="Text Box 1029"/>
          <p:cNvSpPr txBox="1">
            <a:spLocks noChangeArrowheads="1"/>
          </p:cNvSpPr>
          <p:nvPr userDrawn="1"/>
        </p:nvSpPr>
        <p:spPr bwMode="auto">
          <a:xfrm>
            <a:off x="1295400" y="6491288"/>
            <a:ext cx="6553200" cy="338137"/>
          </a:xfrm>
          <a:prstGeom prst="rect">
            <a:avLst/>
          </a:prstGeom>
          <a:noFill/>
          <a:ln w="9525">
            <a:noFill/>
            <a:miter lim="800000"/>
            <a:headEnd/>
            <a:tailEnd/>
          </a:ln>
          <a:effectLst/>
        </p:spPr>
        <p:txBody>
          <a:bodyPr>
            <a:spAutoFit/>
          </a:bodyPr>
          <a:lstStyle/>
          <a:p>
            <a:pPr algn="ctr" eaLnBrk="0" hangingPunct="0">
              <a:spcBef>
                <a:spcPct val="50000"/>
              </a:spcBef>
              <a:defRPr/>
            </a:pPr>
            <a:r>
              <a:rPr lang="en-US" sz="1600" b="1" i="1" dirty="0">
                <a:solidFill>
                  <a:srgbClr val="151C77"/>
                </a:solidFill>
                <a:latin typeface="Century Schoolbook" pitchFamily="18" charset="0"/>
                <a:ea typeface="+mj-ea"/>
                <a:cs typeface="+mj-cs"/>
              </a:rPr>
              <a:t>I n t e g r i t y  -  S e r v i c e  -  E x c e l l e n c e</a:t>
            </a:r>
          </a:p>
        </p:txBody>
      </p:sp>
    </p:spTree>
    <p:extLst>
      <p:ext uri="{BB962C8B-B14F-4D97-AF65-F5344CB8AC3E}">
        <p14:creationId xmlns:p14="http://schemas.microsoft.com/office/powerpoint/2010/main" val="2438845117"/>
      </p:ext>
    </p:extLst>
  </p:cSld>
  <p:clrMap bg1="lt1" tx1="dk1" bg2="lt2" tx2="dk2" accent1="accent1" accent2="accent2" accent3="accent3" accent4="accent4" accent5="accent5" accent6="accent6" hlink="hlink" folHlink="folHlink"/>
  <p:sldLayoutIdLst>
    <p:sldLayoutId id="2147483688" r:id="rId1"/>
    <p:sldLayoutId id="2147483689" r:id="rId2"/>
    <p:sldLayoutId id="2147483690" r:id="rId3"/>
    <p:sldLayoutId id="2147483691" r:id="rId4"/>
    <p:sldLayoutId id="2147483692" r:id="rId5"/>
    <p:sldLayoutId id="2147483693" r:id="rId6"/>
    <p:sldLayoutId id="2147483694" r:id="rId7"/>
    <p:sldLayoutId id="2147483695" r:id="rId8"/>
    <p:sldLayoutId id="2147483697" r:id="rId9"/>
    <p:sldLayoutId id="2147483698" r:id="rId10"/>
    <p:sldLayoutId id="2147483699" r:id="rId11"/>
    <p:sldLayoutId id="2147483701" r:id="rId12"/>
    <p:sldLayoutId id="2147483702" r:id="rId13"/>
    <p:sldLayoutId id="2147483703" r:id="rId14"/>
    <p:sldLayoutId id="2147483704" r:id="rId15"/>
    <p:sldLayoutId id="2147483705" r:id="rId16"/>
    <p:sldLayoutId id="2147483706" r:id="rId17"/>
    <p:sldLayoutId id="2147483707" r:id="rId18"/>
    <p:sldLayoutId id="2147483708" r:id="rId19"/>
    <p:sldLayoutId id="2147483709" r:id="rId20"/>
    <p:sldLayoutId id="2147483710" r:id="rId21"/>
    <p:sldLayoutId id="2147483711" r:id="rId22"/>
    <p:sldLayoutId id="2147483712" r:id="rId23"/>
    <p:sldLayoutId id="2147483713" r:id="rId24"/>
    <p:sldLayoutId id="2147483714" r:id="rId25"/>
    <p:sldLayoutId id="2147483715" r:id="rId26"/>
    <p:sldLayoutId id="2147483716" r:id="rId27"/>
    <p:sldLayoutId id="2147483717" r:id="rId28"/>
    <p:sldLayoutId id="2147483685" r:id="rId29"/>
  </p:sldLayoutIdLst>
  <p:transition/>
  <p:timing>
    <p:tnLst>
      <p:par>
        <p:cTn id="1" dur="indefinite" restart="never" nodeType="tmRoot"/>
      </p:par>
    </p:tnLst>
  </p:timing>
  <p:hf hdr="0" ftr="0" dt="0"/>
  <p:txStyles>
    <p:titleStyle>
      <a:lvl1pPr algn="r" rtl="0" eaLnBrk="0" fontAlgn="base" hangingPunct="0">
        <a:spcBef>
          <a:spcPct val="0"/>
        </a:spcBef>
        <a:spcAft>
          <a:spcPct val="0"/>
        </a:spcAft>
        <a:defRPr sz="2800" b="1" baseline="0">
          <a:solidFill>
            <a:srgbClr val="151C77"/>
          </a:solidFill>
          <a:latin typeface="+mj-lt"/>
          <a:ea typeface="+mj-ea"/>
          <a:cs typeface="+mj-cs"/>
        </a:defRPr>
      </a:lvl1pPr>
      <a:lvl2pPr algn="r" rtl="0" eaLnBrk="0" fontAlgn="base" hangingPunct="0">
        <a:spcBef>
          <a:spcPct val="0"/>
        </a:spcBef>
        <a:spcAft>
          <a:spcPct val="0"/>
        </a:spcAft>
        <a:defRPr sz="2800" b="1">
          <a:solidFill>
            <a:srgbClr val="151C77"/>
          </a:solidFill>
          <a:latin typeface="Arial" charset="0"/>
        </a:defRPr>
      </a:lvl2pPr>
      <a:lvl3pPr algn="r" rtl="0" eaLnBrk="0" fontAlgn="base" hangingPunct="0">
        <a:spcBef>
          <a:spcPct val="0"/>
        </a:spcBef>
        <a:spcAft>
          <a:spcPct val="0"/>
        </a:spcAft>
        <a:defRPr sz="2800" b="1">
          <a:solidFill>
            <a:srgbClr val="151C77"/>
          </a:solidFill>
          <a:latin typeface="Arial" charset="0"/>
        </a:defRPr>
      </a:lvl3pPr>
      <a:lvl4pPr algn="r" rtl="0" eaLnBrk="0" fontAlgn="base" hangingPunct="0">
        <a:spcBef>
          <a:spcPct val="0"/>
        </a:spcBef>
        <a:spcAft>
          <a:spcPct val="0"/>
        </a:spcAft>
        <a:defRPr sz="2800" b="1">
          <a:solidFill>
            <a:srgbClr val="151C77"/>
          </a:solidFill>
          <a:latin typeface="Arial" charset="0"/>
        </a:defRPr>
      </a:lvl4pPr>
      <a:lvl5pPr algn="r" rtl="0" eaLnBrk="0" fontAlgn="base" hangingPunct="0">
        <a:spcBef>
          <a:spcPct val="0"/>
        </a:spcBef>
        <a:spcAft>
          <a:spcPct val="0"/>
        </a:spcAft>
        <a:defRPr sz="2800" b="1">
          <a:solidFill>
            <a:srgbClr val="151C77"/>
          </a:solidFill>
          <a:latin typeface="Arial" charset="0"/>
        </a:defRPr>
      </a:lvl5pPr>
      <a:lvl6pPr marL="457200" algn="r" rtl="0" fontAlgn="base">
        <a:spcBef>
          <a:spcPct val="0"/>
        </a:spcBef>
        <a:spcAft>
          <a:spcPct val="0"/>
        </a:spcAft>
        <a:defRPr sz="2800" b="1">
          <a:solidFill>
            <a:srgbClr val="151C77"/>
          </a:solidFill>
          <a:latin typeface="Arial" charset="0"/>
        </a:defRPr>
      </a:lvl6pPr>
      <a:lvl7pPr marL="914400" algn="r" rtl="0" fontAlgn="base">
        <a:spcBef>
          <a:spcPct val="0"/>
        </a:spcBef>
        <a:spcAft>
          <a:spcPct val="0"/>
        </a:spcAft>
        <a:defRPr sz="2800" b="1">
          <a:solidFill>
            <a:srgbClr val="151C77"/>
          </a:solidFill>
          <a:latin typeface="Arial" charset="0"/>
        </a:defRPr>
      </a:lvl7pPr>
      <a:lvl8pPr marL="1371600" algn="r" rtl="0" fontAlgn="base">
        <a:spcBef>
          <a:spcPct val="0"/>
        </a:spcBef>
        <a:spcAft>
          <a:spcPct val="0"/>
        </a:spcAft>
        <a:defRPr sz="2800" b="1">
          <a:solidFill>
            <a:srgbClr val="151C77"/>
          </a:solidFill>
          <a:latin typeface="Arial" charset="0"/>
        </a:defRPr>
      </a:lvl8pPr>
      <a:lvl9pPr marL="1828800" algn="r" rtl="0" fontAlgn="base">
        <a:spcBef>
          <a:spcPct val="0"/>
        </a:spcBef>
        <a:spcAft>
          <a:spcPct val="0"/>
        </a:spcAft>
        <a:defRPr sz="2800" b="1">
          <a:solidFill>
            <a:srgbClr val="151C77"/>
          </a:solidFill>
          <a:latin typeface="Arial" charset="0"/>
        </a:defRPr>
      </a:lvl9pPr>
    </p:titleStyle>
    <p:bodyStyle>
      <a:lvl1pPr marL="285750" indent="-285750" algn="l" rtl="0" eaLnBrk="0" fontAlgn="base" hangingPunct="0">
        <a:spcBef>
          <a:spcPct val="50000"/>
        </a:spcBef>
        <a:spcAft>
          <a:spcPct val="0"/>
        </a:spcAft>
        <a:buClr>
          <a:srgbClr val="151C77"/>
        </a:buClr>
        <a:buSzPct val="80000"/>
        <a:buFont typeface="Wingdings" pitchFamily="2" charset="2"/>
        <a:buChar char="n"/>
        <a:defRPr sz="2000" b="1" baseline="0">
          <a:solidFill>
            <a:schemeClr val="tx1"/>
          </a:solidFill>
          <a:latin typeface="+mn-lt"/>
          <a:ea typeface="+mn-ea"/>
          <a:cs typeface="+mn-cs"/>
        </a:defRPr>
      </a:lvl1pPr>
      <a:lvl2pPr marL="688975" indent="-282575" algn="l" rtl="0" eaLnBrk="0" fontAlgn="base" hangingPunct="0">
        <a:spcBef>
          <a:spcPct val="25000"/>
        </a:spcBef>
        <a:spcAft>
          <a:spcPct val="0"/>
        </a:spcAft>
        <a:buClr>
          <a:srgbClr val="151C77"/>
        </a:buClr>
        <a:buSzPct val="80000"/>
        <a:buFont typeface="Wingdings" pitchFamily="2" charset="2"/>
        <a:buChar char="n"/>
        <a:defRPr sz="1800" b="1" baseline="0">
          <a:solidFill>
            <a:schemeClr val="tx1"/>
          </a:solidFill>
          <a:latin typeface="+mn-lt"/>
        </a:defRPr>
      </a:lvl2pPr>
      <a:lvl3pPr marL="1027113" indent="-223838" algn="l" rtl="0" eaLnBrk="0" fontAlgn="base" hangingPunct="0">
        <a:spcBef>
          <a:spcPct val="25000"/>
        </a:spcBef>
        <a:spcAft>
          <a:spcPct val="0"/>
        </a:spcAft>
        <a:buClr>
          <a:srgbClr val="151C77"/>
        </a:buClr>
        <a:buSzPct val="80000"/>
        <a:buFont typeface="Wingdings" pitchFamily="2" charset="2"/>
        <a:buChar char="n"/>
        <a:defRPr sz="1800" b="1" baseline="0">
          <a:solidFill>
            <a:schemeClr val="tx1"/>
          </a:solidFill>
          <a:latin typeface="+mn-lt"/>
        </a:defRPr>
      </a:lvl3pPr>
      <a:lvl4pPr marL="1600200" indent="-228600" algn="l" rtl="0" eaLnBrk="0" fontAlgn="base" hangingPunct="0">
        <a:spcBef>
          <a:spcPct val="20000"/>
        </a:spcBef>
        <a:spcAft>
          <a:spcPct val="0"/>
        </a:spcAft>
        <a:buClr>
          <a:srgbClr val="003399"/>
        </a:buClr>
        <a:buSzPct val="80000"/>
        <a:buFont typeface="Wingdings" pitchFamily="2" charset="2"/>
        <a:buChar char="n"/>
        <a:defRPr sz="2000">
          <a:solidFill>
            <a:schemeClr val="tx1"/>
          </a:solidFill>
          <a:latin typeface="+mn-lt"/>
        </a:defRPr>
      </a:lvl4pPr>
      <a:lvl5pPr marL="2057400" indent="-228600" algn="l" rtl="0" eaLnBrk="0" fontAlgn="base" hangingPunct="0">
        <a:spcBef>
          <a:spcPct val="20000"/>
        </a:spcBef>
        <a:spcAft>
          <a:spcPct val="0"/>
        </a:spcAft>
        <a:buClr>
          <a:srgbClr val="003399"/>
        </a:buClr>
        <a:buSzPct val="80000"/>
        <a:buFont typeface="Wingdings" pitchFamily="2" charset="2"/>
        <a:buChar char="n"/>
        <a:defRPr sz="2000">
          <a:solidFill>
            <a:schemeClr val="tx1"/>
          </a:solidFill>
          <a:latin typeface="+mn-lt"/>
        </a:defRPr>
      </a:lvl5pPr>
      <a:lvl6pPr marL="2514600" indent="-228600" algn="l" rtl="0" fontAlgn="base">
        <a:spcBef>
          <a:spcPct val="20000"/>
        </a:spcBef>
        <a:spcAft>
          <a:spcPct val="0"/>
        </a:spcAft>
        <a:buClr>
          <a:srgbClr val="003399"/>
        </a:buClr>
        <a:buSzPct val="80000"/>
        <a:buFont typeface="Wingdings" pitchFamily="2" charset="2"/>
        <a:buChar char="n"/>
        <a:defRPr sz="2000">
          <a:solidFill>
            <a:schemeClr val="tx1"/>
          </a:solidFill>
          <a:latin typeface="+mn-lt"/>
        </a:defRPr>
      </a:lvl6pPr>
      <a:lvl7pPr marL="2971800" indent="-228600" algn="l" rtl="0" fontAlgn="base">
        <a:spcBef>
          <a:spcPct val="20000"/>
        </a:spcBef>
        <a:spcAft>
          <a:spcPct val="0"/>
        </a:spcAft>
        <a:buClr>
          <a:srgbClr val="003399"/>
        </a:buClr>
        <a:buSzPct val="80000"/>
        <a:buFont typeface="Wingdings" pitchFamily="2" charset="2"/>
        <a:buChar char="n"/>
        <a:defRPr sz="2000">
          <a:solidFill>
            <a:schemeClr val="tx1"/>
          </a:solidFill>
          <a:latin typeface="+mn-lt"/>
        </a:defRPr>
      </a:lvl7pPr>
      <a:lvl8pPr marL="3429000" indent="-228600" algn="l" rtl="0" fontAlgn="base">
        <a:spcBef>
          <a:spcPct val="20000"/>
        </a:spcBef>
        <a:spcAft>
          <a:spcPct val="0"/>
        </a:spcAft>
        <a:buClr>
          <a:srgbClr val="003399"/>
        </a:buClr>
        <a:buSzPct val="80000"/>
        <a:buFont typeface="Wingdings" pitchFamily="2" charset="2"/>
        <a:buChar char="n"/>
        <a:defRPr sz="2000">
          <a:solidFill>
            <a:schemeClr val="tx1"/>
          </a:solidFill>
          <a:latin typeface="+mn-lt"/>
        </a:defRPr>
      </a:lvl8pPr>
      <a:lvl9pPr marL="3886200" indent="-228600" algn="l" rtl="0" fontAlgn="base">
        <a:spcBef>
          <a:spcPct val="20000"/>
        </a:spcBef>
        <a:spcAft>
          <a:spcPct val="0"/>
        </a:spcAft>
        <a:buClr>
          <a:srgbClr val="003399"/>
        </a:buClr>
        <a:buSzPct val="80000"/>
        <a:buFont typeface="Wingdings" pitchFamily="2" charset="2"/>
        <a:buChar char="n"/>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image" Target="../media/image14.jpeg"/></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6.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6.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8.xml"/><Relationship Id="rId1" Type="http://schemas.openxmlformats.org/officeDocument/2006/relationships/slideLayout" Target="../slideLayouts/slideLayout6.xml"/><Relationship Id="rId4" Type="http://schemas.openxmlformats.org/officeDocument/2006/relationships/image" Target="../media/image1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p:nvPr>
        </p:nvSpPr>
        <p:spPr/>
        <p:txBody>
          <a:bodyPr/>
          <a:lstStyle/>
          <a:p>
            <a:r>
              <a:rPr lang="en-US" dirty="0" smtClean="0"/>
              <a:t>3E0X1 Grounding</a:t>
            </a:r>
            <a:endParaRPr lang="en-US" dirty="0"/>
          </a:p>
        </p:txBody>
      </p:sp>
    </p:spTree>
    <p:extLst>
      <p:ext uri="{BB962C8B-B14F-4D97-AF65-F5344CB8AC3E}">
        <p14:creationId xmlns:p14="http://schemas.microsoft.com/office/powerpoint/2010/main" val="293531336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Grounding Principles</a:t>
            </a:r>
          </a:p>
        </p:txBody>
      </p:sp>
      <p:sp>
        <p:nvSpPr>
          <p:cNvPr id="3" name="Slide Number Placeholder 2"/>
          <p:cNvSpPr>
            <a:spLocks noGrp="1"/>
          </p:cNvSpPr>
          <p:nvPr>
            <p:ph type="sldNum" sz="quarter" idx="10"/>
          </p:nvPr>
        </p:nvSpPr>
        <p:spPr/>
        <p:txBody>
          <a:bodyPr/>
          <a:lstStyle/>
          <a:p>
            <a:pPr>
              <a:defRPr/>
            </a:pPr>
            <a:fld id="{18628633-C276-45CB-8DD6-21E3A7B6FECD}" type="slidenum">
              <a:rPr lang="en-US" b="0" smtClean="0">
                <a:solidFill>
                  <a:schemeClr val="tx1">
                    <a:tint val="75000"/>
                  </a:schemeClr>
                </a:solidFill>
              </a:rPr>
              <a:pPr>
                <a:defRPr/>
              </a:pPr>
              <a:t>10</a:t>
            </a:fld>
            <a:endParaRPr lang="en-US" b="0">
              <a:solidFill>
                <a:schemeClr val="tx1">
                  <a:tint val="75000"/>
                </a:schemeClr>
              </a:solidFill>
            </a:endParaRPr>
          </a:p>
        </p:txBody>
      </p:sp>
      <p:sp>
        <p:nvSpPr>
          <p:cNvPr id="15365" name="Rectangle 5"/>
          <p:cNvSpPr>
            <a:spLocks noChangeArrowheads="1"/>
          </p:cNvSpPr>
          <p:nvPr/>
        </p:nvSpPr>
        <p:spPr bwMode="auto">
          <a:xfrm>
            <a:off x="381000" y="1371600"/>
            <a:ext cx="8458200" cy="2585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b="1" dirty="0"/>
              <a:t>Electrical System Grounds</a:t>
            </a:r>
          </a:p>
          <a:p>
            <a:r>
              <a:rPr lang="en-US" dirty="0"/>
              <a:t>The purpose of electrical system grounds is to stabilize voltage to ground and give a low-impedance path for fault currents. An electrical system ground refers to the condition of having one wire or point of an electrical circuit connected to earth. The most likely place to make the connection is at the electrical neutral (the system ground). Examples are generator or transformer neutral points connected to earth and the grounded neutral of an interior wiring system. Ground cables should be copper. Only use other metals or metal combinations in those cases where the mechanical strength of copper is inadequate </a:t>
            </a:r>
          </a:p>
        </p:txBody>
      </p:sp>
      <p:pic>
        <p:nvPicPr>
          <p:cNvPr id="15366" name="Picture 6" descr="http://www.nachi.org/images09/lrg-893-grounding-rod__1_.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8800" y="3973830"/>
            <a:ext cx="3045322" cy="2324099"/>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5367" name="Picture 7" descr="http://www.astrosurf.com/luxorion/Radio/lightning-grounding-clamp-tyco.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100" y="3973830"/>
            <a:ext cx="2667000" cy="2352675"/>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Grounding Principles</a:t>
            </a:r>
          </a:p>
        </p:txBody>
      </p:sp>
      <p:sp>
        <p:nvSpPr>
          <p:cNvPr id="3" name="Slide Number Placeholder 2"/>
          <p:cNvSpPr>
            <a:spLocks noGrp="1"/>
          </p:cNvSpPr>
          <p:nvPr>
            <p:ph type="sldNum" sz="quarter" idx="10"/>
          </p:nvPr>
        </p:nvSpPr>
        <p:spPr/>
        <p:txBody>
          <a:bodyPr/>
          <a:lstStyle/>
          <a:p>
            <a:pPr>
              <a:defRPr/>
            </a:pPr>
            <a:fld id="{C964B22C-C044-4B95-BE8E-102749FE956E}" type="slidenum">
              <a:rPr lang="en-US" b="0" smtClean="0">
                <a:solidFill>
                  <a:schemeClr val="tx1">
                    <a:tint val="75000"/>
                  </a:schemeClr>
                </a:solidFill>
              </a:rPr>
              <a:pPr>
                <a:defRPr/>
              </a:pPr>
              <a:t>11</a:t>
            </a:fld>
            <a:endParaRPr lang="en-US" b="0">
              <a:solidFill>
                <a:schemeClr val="tx1">
                  <a:tint val="75000"/>
                </a:schemeClr>
              </a:solidFill>
            </a:endParaRPr>
          </a:p>
        </p:txBody>
      </p:sp>
      <p:sp>
        <p:nvSpPr>
          <p:cNvPr id="16389" name="Rectangle 5"/>
          <p:cNvSpPr>
            <a:spLocks noChangeArrowheads="1"/>
          </p:cNvSpPr>
          <p:nvPr/>
        </p:nvSpPr>
        <p:spPr bwMode="auto">
          <a:xfrm>
            <a:off x="152400" y="1371600"/>
            <a:ext cx="87630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b="1"/>
              <a:t>Lightning grounds</a:t>
            </a:r>
          </a:p>
          <a:p>
            <a:r>
              <a:rPr lang="en-US"/>
              <a:t>The purpose of a lightning ground is to safely dissipate lightning strokes into the earth. It is one of several parts that make a complete lightning protection system. A complete lightning protection system usually consists of air terminals (lightning rods), down conductors, arresters, and other connectors or fittings. The lightning protection system protects the building, its occupants, and its contents from the thermal, mechanical, and electrical effects of lightning.</a:t>
            </a:r>
          </a:p>
        </p:txBody>
      </p:sp>
      <p:pic>
        <p:nvPicPr>
          <p:cNvPr id="16390" name="Picture 5" descr="http://www.mardantelectrical.com/lightning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86400" y="3352800"/>
            <a:ext cx="2971800" cy="29718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6391" name="Picture 9" descr="http://www.elliottelectric.com/References/images/residentiallightning.gif"/>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3352800"/>
            <a:ext cx="462915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Grounding Principles</a:t>
            </a:r>
          </a:p>
        </p:txBody>
      </p:sp>
      <p:sp>
        <p:nvSpPr>
          <p:cNvPr id="3" name="Slide Number Placeholder 2"/>
          <p:cNvSpPr>
            <a:spLocks noGrp="1"/>
          </p:cNvSpPr>
          <p:nvPr>
            <p:ph type="sldNum" sz="quarter" idx="10"/>
          </p:nvPr>
        </p:nvSpPr>
        <p:spPr/>
        <p:txBody>
          <a:bodyPr/>
          <a:lstStyle/>
          <a:p>
            <a:pPr>
              <a:defRPr/>
            </a:pPr>
            <a:fld id="{AA51FF14-129F-4FA7-A9B6-792EEBECAD9E}" type="slidenum">
              <a:rPr lang="en-US" b="0" smtClean="0">
                <a:solidFill>
                  <a:schemeClr val="tx1">
                    <a:tint val="75000"/>
                  </a:schemeClr>
                </a:solidFill>
              </a:rPr>
              <a:pPr>
                <a:defRPr/>
              </a:pPr>
              <a:t>12</a:t>
            </a:fld>
            <a:endParaRPr lang="en-US" b="0">
              <a:solidFill>
                <a:schemeClr val="tx1">
                  <a:tint val="75000"/>
                </a:schemeClr>
              </a:solidFill>
            </a:endParaRPr>
          </a:p>
        </p:txBody>
      </p:sp>
      <p:pic>
        <p:nvPicPr>
          <p:cNvPr id="1741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62600" y="2176463"/>
            <a:ext cx="3000375" cy="3386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7414" name="Rectangle 6"/>
          <p:cNvSpPr>
            <a:spLocks noChangeArrowheads="1"/>
          </p:cNvSpPr>
          <p:nvPr/>
        </p:nvSpPr>
        <p:spPr bwMode="auto">
          <a:xfrm>
            <a:off x="381000" y="1371600"/>
            <a:ext cx="4495800" cy="40626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b="1" dirty="0"/>
              <a:t>Resistance of electrodes</a:t>
            </a:r>
          </a:p>
          <a:p>
            <a:r>
              <a:rPr lang="en-US" sz="1600" dirty="0"/>
              <a:t>In figure 2-2,you see how electrode resistance</a:t>
            </a:r>
          </a:p>
          <a:p>
            <a:r>
              <a:rPr lang="en-US" sz="1600" dirty="0"/>
              <a:t>develops with earth shells. The electrical </a:t>
            </a:r>
            <a:r>
              <a:rPr lang="en-US" sz="1600" dirty="0" smtClean="0"/>
              <a:t>resistance (measured </a:t>
            </a:r>
            <a:r>
              <a:rPr lang="en-US" sz="1600" dirty="0"/>
              <a:t>in ohms) between a grounding </a:t>
            </a:r>
            <a:r>
              <a:rPr lang="en-US" sz="1600" dirty="0" smtClean="0"/>
              <a:t>electrode and </a:t>
            </a:r>
            <a:r>
              <a:rPr lang="en-US" sz="1600" dirty="0"/>
              <a:t>remote earth represents the effectiveness of the electrode. This resistance is the sum of the</a:t>
            </a:r>
          </a:p>
          <a:p>
            <a:r>
              <a:rPr lang="en-US" sz="1600" dirty="0"/>
              <a:t>resistances (in series) of all the successive shells </a:t>
            </a:r>
            <a:r>
              <a:rPr lang="en-US" sz="1600" dirty="0" smtClean="0"/>
              <a:t>of earth</a:t>
            </a:r>
            <a:r>
              <a:rPr lang="en-US" sz="1600" dirty="0"/>
              <a:t>. This starts at the electrode and </a:t>
            </a:r>
            <a:r>
              <a:rPr lang="en-US" sz="1600" dirty="0" smtClean="0"/>
              <a:t>extends outward </a:t>
            </a:r>
            <a:r>
              <a:rPr lang="en-US" sz="1600" dirty="0"/>
              <a:t>to about 50 times the maximum dimension of the electrode. The shell nearest the rod has the smallest circumferential area or cross section, so it has the highest resistance. Successive shells outside this one have progressively larger areas and thus progressively lower resistance. </a:t>
            </a:r>
            <a:endParaRPr lang="en-US" dirty="0"/>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Grounding Principles</a:t>
            </a:r>
          </a:p>
        </p:txBody>
      </p:sp>
      <p:sp>
        <p:nvSpPr>
          <p:cNvPr id="3" name="Slide Number Placeholder 2"/>
          <p:cNvSpPr>
            <a:spLocks noGrp="1"/>
          </p:cNvSpPr>
          <p:nvPr>
            <p:ph type="sldNum" sz="quarter" idx="10"/>
          </p:nvPr>
        </p:nvSpPr>
        <p:spPr/>
        <p:txBody>
          <a:bodyPr/>
          <a:lstStyle/>
          <a:p>
            <a:pPr>
              <a:defRPr/>
            </a:pPr>
            <a:fld id="{9AE6E450-F0ED-432E-9DAD-CEA5B5CCF362}" type="slidenum">
              <a:rPr lang="en-US" b="0" smtClean="0">
                <a:solidFill>
                  <a:schemeClr val="tx1">
                    <a:tint val="75000"/>
                  </a:schemeClr>
                </a:solidFill>
              </a:rPr>
              <a:pPr>
                <a:defRPr/>
              </a:pPr>
              <a:t>13</a:t>
            </a:fld>
            <a:endParaRPr lang="en-US" b="0">
              <a:solidFill>
                <a:schemeClr val="tx1">
                  <a:tint val="75000"/>
                </a:schemeClr>
              </a:solidFill>
            </a:endParaRPr>
          </a:p>
        </p:txBody>
      </p:sp>
      <p:pic>
        <p:nvPicPr>
          <p:cNvPr id="1843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3288" y="2133600"/>
            <a:ext cx="6792912" cy="3514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Grounding Principles</a:t>
            </a:r>
          </a:p>
        </p:txBody>
      </p:sp>
      <p:sp>
        <p:nvSpPr>
          <p:cNvPr id="3" name="Slide Number Placeholder 2"/>
          <p:cNvSpPr>
            <a:spLocks noGrp="1"/>
          </p:cNvSpPr>
          <p:nvPr>
            <p:ph type="sldNum" sz="quarter" idx="10"/>
          </p:nvPr>
        </p:nvSpPr>
        <p:spPr/>
        <p:txBody>
          <a:bodyPr/>
          <a:lstStyle/>
          <a:p>
            <a:pPr>
              <a:defRPr/>
            </a:pPr>
            <a:fld id="{C375B604-D394-41A5-9ACD-CA4530D2DE32}" type="slidenum">
              <a:rPr lang="en-US" b="0" smtClean="0">
                <a:solidFill>
                  <a:schemeClr val="tx1">
                    <a:tint val="75000"/>
                  </a:schemeClr>
                </a:solidFill>
              </a:rPr>
              <a:pPr>
                <a:defRPr/>
              </a:pPr>
              <a:t>14</a:t>
            </a:fld>
            <a:endParaRPr lang="en-US" b="0">
              <a:solidFill>
                <a:schemeClr val="tx1">
                  <a:tint val="75000"/>
                </a:schemeClr>
              </a:solidFill>
            </a:endParaRPr>
          </a:p>
        </p:txBody>
      </p:sp>
      <p:sp>
        <p:nvSpPr>
          <p:cNvPr id="19461" name="Rectangle 5"/>
          <p:cNvSpPr>
            <a:spLocks noChangeArrowheads="1"/>
          </p:cNvSpPr>
          <p:nvPr/>
        </p:nvSpPr>
        <p:spPr bwMode="auto">
          <a:xfrm>
            <a:off x="152400" y="1371600"/>
            <a:ext cx="87630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b="1"/>
              <a:t>Obtaining better grounds</a:t>
            </a:r>
          </a:p>
        </p:txBody>
      </p:sp>
      <p:graphicFrame>
        <p:nvGraphicFramePr>
          <p:cNvPr id="7" name="Table 6"/>
          <p:cNvGraphicFramePr>
            <a:graphicFrameLocks noGrp="1"/>
          </p:cNvGraphicFramePr>
          <p:nvPr/>
        </p:nvGraphicFramePr>
        <p:xfrm>
          <a:off x="304800" y="1463675"/>
          <a:ext cx="8534400" cy="5090160"/>
        </p:xfrm>
        <a:graphic>
          <a:graphicData uri="http://schemas.openxmlformats.org/drawingml/2006/table">
            <a:tbl>
              <a:tblPr firstRow="1" bandRow="1">
                <a:tableStyleId>{5C22544A-7EE6-4342-B048-85BDC9FD1C3A}</a:tableStyleId>
              </a:tblPr>
              <a:tblGrid>
                <a:gridCol w="1600200"/>
                <a:gridCol w="6934200"/>
              </a:tblGrid>
              <a:tr h="213359">
                <a:tc>
                  <a:txBody>
                    <a:bodyPr/>
                    <a:lstStyle/>
                    <a:p>
                      <a:pPr algn="ctr"/>
                      <a:r>
                        <a:rPr lang="en-US" sz="1400" b="1" dirty="0" smtClean="0">
                          <a:solidFill>
                            <a:schemeClr val="tx1">
                              <a:lumMod val="95000"/>
                              <a:lumOff val="5000"/>
                            </a:schemeClr>
                          </a:solidFill>
                        </a:rPr>
                        <a:t>Ways to Lower Resistance</a:t>
                      </a:r>
                      <a:endParaRPr lang="en-US" sz="1400" b="1" dirty="0">
                        <a:solidFill>
                          <a:schemeClr val="tx1">
                            <a:lumMod val="95000"/>
                            <a:lumOff val="5000"/>
                          </a:schemeClr>
                        </a:solidFill>
                      </a:endParaRPr>
                    </a:p>
                  </a:txBody>
                  <a:tcPr/>
                </a:tc>
                <a:tc>
                  <a:txBody>
                    <a:bodyPr/>
                    <a:lstStyle/>
                    <a:p>
                      <a:pPr algn="ctr"/>
                      <a:r>
                        <a:rPr lang="en-US" sz="1400" dirty="0" smtClean="0">
                          <a:solidFill>
                            <a:schemeClr val="tx1">
                              <a:lumMod val="95000"/>
                              <a:lumOff val="5000"/>
                            </a:schemeClr>
                          </a:solidFill>
                        </a:rPr>
                        <a:t>Explanation</a:t>
                      </a:r>
                      <a:endParaRPr lang="en-US" sz="1400" dirty="0">
                        <a:solidFill>
                          <a:schemeClr val="tx1">
                            <a:lumMod val="95000"/>
                            <a:lumOff val="5000"/>
                          </a:schemeClr>
                        </a:solidFill>
                      </a:endParaRPr>
                    </a:p>
                  </a:txBody>
                  <a:tcPr/>
                </a:tc>
              </a:tr>
              <a:tr h="563880">
                <a:tc>
                  <a:txBody>
                    <a:bodyPr/>
                    <a:lstStyle/>
                    <a:p>
                      <a:r>
                        <a:rPr lang="en-US" sz="1400" b="1" dirty="0" smtClean="0"/>
                        <a:t>Effects of deeper rod penetration</a:t>
                      </a:r>
                      <a:endParaRPr lang="en-US" sz="1400" b="1" dirty="0"/>
                    </a:p>
                  </a:txBody>
                  <a:tcPr/>
                </a:tc>
                <a:tc>
                  <a:txBody>
                    <a:bodyPr/>
                    <a:lstStyle/>
                    <a:p>
                      <a:r>
                        <a:rPr lang="en-US" sz="1100" kern="1200" baseline="0" dirty="0" smtClean="0">
                          <a:solidFill>
                            <a:schemeClr val="dk1"/>
                          </a:solidFill>
                          <a:latin typeface="+mn-lt"/>
                          <a:ea typeface="+mn-ea"/>
                          <a:cs typeface="+mn-cs"/>
                        </a:rPr>
                        <a:t>As a rod penetrates deeper into the soil, it makes more surface contact with the earth. Also, the deeper the soil, the more conductive it is. As pointed out above, the deeper the electrode, the less the effect of the surface moisture content and temperature. This is the preferred method</a:t>
                      </a:r>
                      <a:r>
                        <a:rPr lang="en-US" sz="1200" kern="1200" baseline="0" dirty="0" smtClean="0">
                          <a:solidFill>
                            <a:schemeClr val="dk1"/>
                          </a:solidFill>
                          <a:latin typeface="+mn-lt"/>
                          <a:ea typeface="+mn-ea"/>
                          <a:cs typeface="+mn-cs"/>
                        </a:rPr>
                        <a:t>.</a:t>
                      </a:r>
                      <a:endParaRPr lang="en-US" sz="1200" dirty="0"/>
                    </a:p>
                  </a:txBody>
                  <a:tcPr/>
                </a:tc>
              </a:tr>
              <a:tr h="259080">
                <a:tc>
                  <a:txBody>
                    <a:bodyPr/>
                    <a:lstStyle/>
                    <a:p>
                      <a:r>
                        <a:rPr lang="en-US" sz="1400" b="1" dirty="0" smtClean="0"/>
                        <a:t>Parallel ground rods</a:t>
                      </a:r>
                      <a:endParaRPr lang="en-US" sz="1400" b="1" dirty="0"/>
                    </a:p>
                  </a:txBody>
                  <a:tcPr/>
                </a:tc>
                <a:tc>
                  <a:txBody>
                    <a:bodyPr/>
                    <a:lstStyle/>
                    <a:p>
                      <a:r>
                        <a:rPr lang="en-US" sz="1100" kern="1200" baseline="0" dirty="0" smtClean="0">
                          <a:solidFill>
                            <a:schemeClr val="dk1"/>
                          </a:solidFill>
                          <a:latin typeface="+mn-lt"/>
                          <a:ea typeface="+mn-ea"/>
                          <a:cs typeface="+mn-cs"/>
                        </a:rPr>
                        <a:t>Space the rods driven parallel to each at least the length of the rods apart. Multiple rods connected by a conductor have a greater ability to equalize potential over the installation area.</a:t>
                      </a:r>
                      <a:endParaRPr lang="en-US" sz="1100" dirty="0"/>
                    </a:p>
                  </a:txBody>
                  <a:tcPr/>
                </a:tc>
              </a:tr>
              <a:tr h="1645920">
                <a:tc>
                  <a:txBody>
                    <a:bodyPr/>
                    <a:lstStyle/>
                    <a:p>
                      <a:r>
                        <a:rPr lang="en-US" sz="1400" b="1" dirty="0" smtClean="0"/>
                        <a:t>Soil replacement</a:t>
                      </a:r>
                    </a:p>
                  </a:txBody>
                  <a:tcPr/>
                </a:tc>
                <a:tc>
                  <a:txBody>
                    <a:bodyPr/>
                    <a:lstStyle/>
                    <a:p>
                      <a:r>
                        <a:rPr lang="en-US" sz="1100" kern="1200" baseline="0" dirty="0" smtClean="0">
                          <a:solidFill>
                            <a:schemeClr val="dk1"/>
                          </a:solidFill>
                          <a:latin typeface="+mn-lt"/>
                          <a:ea typeface="+mn-ea"/>
                          <a:cs typeface="+mn-cs"/>
                        </a:rPr>
                        <a:t>You can significantly lower the resistance of a ground rod by lowering the resistance of the soil immediately surrounding it. The </a:t>
                      </a:r>
                      <a:r>
                        <a:rPr lang="en-US" sz="1100" kern="1200" baseline="0" dirty="0" err="1" smtClean="0">
                          <a:solidFill>
                            <a:schemeClr val="dk1"/>
                          </a:solidFill>
                          <a:latin typeface="+mn-lt"/>
                          <a:ea typeface="+mn-ea"/>
                          <a:cs typeface="+mn-cs"/>
                        </a:rPr>
                        <a:t>cathodic</a:t>
                      </a:r>
                      <a:r>
                        <a:rPr lang="en-US" sz="1100" kern="1200" baseline="0" dirty="0" smtClean="0">
                          <a:solidFill>
                            <a:schemeClr val="dk1"/>
                          </a:solidFill>
                          <a:latin typeface="+mn-lt"/>
                          <a:ea typeface="+mn-ea"/>
                          <a:cs typeface="+mn-cs"/>
                        </a:rPr>
                        <a:t> protection specialists have a good method of doing this. This mixture is better than chemical salts because it lasts much longer. Do the  following:</a:t>
                      </a:r>
                    </a:p>
                    <a:p>
                      <a:r>
                        <a:rPr lang="en-US" sz="1100" kern="1200" baseline="0" dirty="0" smtClean="0">
                          <a:solidFill>
                            <a:schemeClr val="dk1"/>
                          </a:solidFill>
                          <a:latin typeface="+mn-lt"/>
                          <a:ea typeface="+mn-ea"/>
                          <a:cs typeface="+mn-cs"/>
                        </a:rPr>
                        <a:t>1. Dig a hole 8 to 12 inches in diameter.</a:t>
                      </a:r>
                    </a:p>
                    <a:p>
                      <a:r>
                        <a:rPr lang="en-US" sz="1100" kern="1200" baseline="0" dirty="0" smtClean="0">
                          <a:solidFill>
                            <a:schemeClr val="dk1"/>
                          </a:solidFill>
                          <a:latin typeface="+mn-lt"/>
                          <a:ea typeface="+mn-ea"/>
                          <a:cs typeface="+mn-cs"/>
                        </a:rPr>
                        <a:t>2. Center the ground rod in the hole.</a:t>
                      </a:r>
                    </a:p>
                    <a:p>
                      <a:r>
                        <a:rPr lang="en-US" sz="1100" kern="1200" baseline="0" dirty="0" smtClean="0">
                          <a:solidFill>
                            <a:schemeClr val="dk1"/>
                          </a:solidFill>
                          <a:latin typeface="+mn-lt"/>
                          <a:ea typeface="+mn-ea"/>
                          <a:cs typeface="+mn-cs"/>
                        </a:rPr>
                        <a:t>3. Mix together 75 percent gypsum, 20 percent </a:t>
                      </a:r>
                      <a:r>
                        <a:rPr lang="en-US" sz="1100" kern="1200" baseline="0" dirty="0" err="1" smtClean="0">
                          <a:solidFill>
                            <a:schemeClr val="dk1"/>
                          </a:solidFill>
                          <a:latin typeface="+mn-lt"/>
                          <a:ea typeface="+mn-ea"/>
                          <a:cs typeface="+mn-cs"/>
                        </a:rPr>
                        <a:t>bentonite</a:t>
                      </a:r>
                      <a:r>
                        <a:rPr lang="en-US" sz="1100" kern="1200" baseline="0" dirty="0" smtClean="0">
                          <a:solidFill>
                            <a:schemeClr val="dk1"/>
                          </a:solidFill>
                          <a:latin typeface="+mn-lt"/>
                          <a:ea typeface="+mn-ea"/>
                          <a:cs typeface="+mn-cs"/>
                        </a:rPr>
                        <a:t> (well driller's mud), and 5</a:t>
                      </a:r>
                    </a:p>
                    <a:p>
                      <a:r>
                        <a:rPr lang="en-US" sz="1100" kern="1200" baseline="0" dirty="0" smtClean="0">
                          <a:solidFill>
                            <a:schemeClr val="dk1"/>
                          </a:solidFill>
                          <a:latin typeface="+mn-lt"/>
                          <a:ea typeface="+mn-ea"/>
                          <a:cs typeface="+mn-cs"/>
                        </a:rPr>
                        <a:t>percent sodium sulfate. Prepare enough to fill the hole almost to the top.</a:t>
                      </a:r>
                    </a:p>
                    <a:p>
                      <a:r>
                        <a:rPr lang="en-US" sz="1100" kern="1200" baseline="0" dirty="0" smtClean="0">
                          <a:solidFill>
                            <a:schemeClr val="dk1"/>
                          </a:solidFill>
                          <a:latin typeface="+mn-lt"/>
                          <a:ea typeface="+mn-ea"/>
                          <a:cs typeface="+mn-cs"/>
                        </a:rPr>
                        <a:t>4. Place the dry mixture in the hole surrounding the rod to within 6 inches of the top</a:t>
                      </a:r>
                    </a:p>
                    <a:p>
                      <a:r>
                        <a:rPr lang="en-US" sz="1100" kern="1200" baseline="0" dirty="0" smtClean="0">
                          <a:solidFill>
                            <a:schemeClr val="dk1"/>
                          </a:solidFill>
                          <a:latin typeface="+mn-lt"/>
                          <a:ea typeface="+mn-ea"/>
                          <a:cs typeface="+mn-cs"/>
                        </a:rPr>
                        <a:t>and tamp the mixture down.</a:t>
                      </a:r>
                    </a:p>
                    <a:p>
                      <a:r>
                        <a:rPr lang="en-US" sz="1100" kern="1200" baseline="0" dirty="0" smtClean="0">
                          <a:solidFill>
                            <a:schemeClr val="dk1"/>
                          </a:solidFill>
                          <a:latin typeface="+mn-lt"/>
                          <a:ea typeface="+mn-ea"/>
                          <a:cs typeface="+mn-cs"/>
                        </a:rPr>
                        <a:t>5. Finish filling the rest of the hole with earth and tamp it down</a:t>
                      </a:r>
                      <a:r>
                        <a:rPr lang="en-US" sz="1200" kern="1200" baseline="0" dirty="0" smtClean="0">
                          <a:solidFill>
                            <a:schemeClr val="dk1"/>
                          </a:solidFill>
                          <a:latin typeface="+mn-lt"/>
                          <a:ea typeface="+mn-ea"/>
                          <a:cs typeface="+mn-cs"/>
                        </a:rPr>
                        <a:t>.</a:t>
                      </a:r>
                      <a:endParaRPr lang="en-US" sz="1200" dirty="0"/>
                    </a:p>
                  </a:txBody>
                  <a:tcPr/>
                </a:tc>
              </a:tr>
              <a:tr h="274320">
                <a:tc>
                  <a:txBody>
                    <a:bodyPr/>
                    <a:lstStyle/>
                    <a:p>
                      <a:r>
                        <a:rPr lang="en-US" sz="1400" b="1" dirty="0" smtClean="0"/>
                        <a:t>Concrete encapsulation</a:t>
                      </a:r>
                      <a:endParaRPr lang="en-US" sz="1400" b="1" dirty="0"/>
                    </a:p>
                  </a:txBody>
                  <a:tcPr/>
                </a:tc>
                <a:tc>
                  <a:txBody>
                    <a:bodyPr/>
                    <a:lstStyle/>
                    <a:p>
                      <a:r>
                        <a:rPr lang="en-US" sz="1100" kern="1200" baseline="0" dirty="0" smtClean="0">
                          <a:solidFill>
                            <a:schemeClr val="dk1"/>
                          </a:solidFill>
                          <a:latin typeface="+mn-lt"/>
                          <a:ea typeface="+mn-ea"/>
                          <a:cs typeface="+mn-cs"/>
                        </a:rPr>
                        <a:t>Encapsulating ground rods with concrete increases their effective diameter. The concrete also absorbs water from the soil for good conductivity directly around the electrode. When buried in the earth, the resistivity of concrete is about 3,000 ohm/cm.</a:t>
                      </a:r>
                      <a:endParaRPr lang="en-US" sz="1100" dirty="0"/>
                    </a:p>
                  </a:txBody>
                  <a:tcPr/>
                </a:tc>
              </a:tr>
              <a:tr h="716280">
                <a:tc>
                  <a:txBody>
                    <a:bodyPr/>
                    <a:lstStyle/>
                    <a:p>
                      <a:r>
                        <a:rPr lang="en-US" sz="1400" b="1" dirty="0" smtClean="0"/>
                        <a:t>Other made electrodes</a:t>
                      </a:r>
                      <a:endParaRPr lang="en-US" sz="1400" b="1" dirty="0"/>
                    </a:p>
                  </a:txBody>
                  <a:tcPr/>
                </a:tc>
                <a:tc>
                  <a:txBody>
                    <a:bodyPr/>
                    <a:lstStyle/>
                    <a:p>
                      <a:r>
                        <a:rPr lang="en-US" sz="1100" kern="1200" baseline="0" dirty="0" smtClean="0">
                          <a:solidFill>
                            <a:schemeClr val="dk1"/>
                          </a:solidFill>
                          <a:latin typeface="+mn-lt"/>
                          <a:ea typeface="+mn-ea"/>
                          <a:cs typeface="+mn-cs"/>
                        </a:rPr>
                        <a:t>Sometimes, butt grounds or ground plates are provided on poles as an economical method of grounding the overhead ground wire, but as their use is permitted only in areas with low soil resistance, use such grounding methods only where such an installation is locally practiced. These made electrodes cannot be used as the sole grounding electrode for apparatus or neutral grounds, which require a ground rod installation as a minimum</a:t>
                      </a:r>
                      <a:r>
                        <a:rPr lang="en-US" sz="1200" kern="1200" baseline="0" dirty="0" smtClean="0">
                          <a:solidFill>
                            <a:schemeClr val="dk1"/>
                          </a:solidFill>
                          <a:latin typeface="+mn-lt"/>
                          <a:ea typeface="+mn-ea"/>
                          <a:cs typeface="+mn-cs"/>
                        </a:rPr>
                        <a:t>.</a:t>
                      </a:r>
                      <a:endParaRPr lang="en-US" sz="1200" dirty="0"/>
                    </a:p>
                  </a:txBody>
                  <a:tcPr/>
                </a:tc>
              </a:tr>
            </a:tbl>
          </a:graphicData>
        </a:graphic>
      </p:graphicFrame>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Grounding Principles</a:t>
            </a:r>
          </a:p>
        </p:txBody>
      </p:sp>
      <p:sp>
        <p:nvSpPr>
          <p:cNvPr id="3" name="Slide Number Placeholder 2"/>
          <p:cNvSpPr>
            <a:spLocks noGrp="1"/>
          </p:cNvSpPr>
          <p:nvPr>
            <p:ph type="sldNum" sz="quarter" idx="10"/>
          </p:nvPr>
        </p:nvSpPr>
        <p:spPr/>
        <p:txBody>
          <a:bodyPr/>
          <a:lstStyle/>
          <a:p>
            <a:pPr>
              <a:defRPr/>
            </a:pPr>
            <a:fld id="{4EA7EF0B-3D53-4777-BF1E-2E7E5B02904E}" type="slidenum">
              <a:rPr lang="en-US" b="0" smtClean="0">
                <a:solidFill>
                  <a:schemeClr val="tx1">
                    <a:tint val="75000"/>
                  </a:schemeClr>
                </a:solidFill>
              </a:rPr>
              <a:pPr>
                <a:defRPr/>
              </a:pPr>
              <a:t>15</a:t>
            </a:fld>
            <a:endParaRPr lang="en-US" b="0">
              <a:solidFill>
                <a:schemeClr val="tx1">
                  <a:tint val="75000"/>
                </a:schemeClr>
              </a:solidFill>
            </a:endParaRPr>
          </a:p>
        </p:txBody>
      </p:sp>
      <p:sp>
        <p:nvSpPr>
          <p:cNvPr id="20485" name="Rectangle 5"/>
          <p:cNvSpPr>
            <a:spLocks noChangeArrowheads="1"/>
          </p:cNvSpPr>
          <p:nvPr/>
        </p:nvSpPr>
        <p:spPr bwMode="auto">
          <a:xfrm>
            <a:off x="381000" y="1371600"/>
            <a:ext cx="868680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dirty="0"/>
              <a:t> </a:t>
            </a:r>
            <a:r>
              <a:rPr lang="en-US" dirty="0" err="1"/>
              <a:t>NFPA</a:t>
            </a:r>
            <a:r>
              <a:rPr lang="en-US" dirty="0"/>
              <a:t> 70, National Electrical Code.</a:t>
            </a:r>
          </a:p>
          <a:p>
            <a:r>
              <a:rPr lang="en-US" dirty="0"/>
              <a:t> </a:t>
            </a:r>
            <a:r>
              <a:rPr lang="en-US" dirty="0" err="1"/>
              <a:t>NFPA</a:t>
            </a:r>
            <a:r>
              <a:rPr lang="en-US" dirty="0"/>
              <a:t> 77, Static Electricity.</a:t>
            </a:r>
          </a:p>
          <a:p>
            <a:r>
              <a:rPr lang="en-US" dirty="0"/>
              <a:t> </a:t>
            </a:r>
            <a:r>
              <a:rPr lang="en-US" dirty="0" err="1"/>
              <a:t>NFPA</a:t>
            </a:r>
            <a:r>
              <a:rPr lang="en-US" dirty="0"/>
              <a:t> 780, Standards for the Installation of Lightning Protection Systems.</a:t>
            </a:r>
          </a:p>
          <a:p>
            <a:r>
              <a:rPr lang="en-US" dirty="0"/>
              <a:t> </a:t>
            </a:r>
            <a:r>
              <a:rPr lang="en-US" dirty="0" err="1"/>
              <a:t>NFPA</a:t>
            </a:r>
            <a:r>
              <a:rPr lang="en-US" dirty="0"/>
              <a:t> 99, Standard for Health Care Facilities.</a:t>
            </a:r>
          </a:p>
          <a:p>
            <a:r>
              <a:rPr lang="en-US" dirty="0"/>
              <a:t> ANSI C2, The National Electrical Safety Code.</a:t>
            </a:r>
          </a:p>
          <a:p>
            <a:r>
              <a:rPr lang="en-US" dirty="0"/>
              <a:t> IEEE Standard I42,IEEE Recommended Practice for Grounding for Industrial and</a:t>
            </a:r>
          </a:p>
          <a:p>
            <a:r>
              <a:rPr lang="en-US" dirty="0"/>
              <a:t>Commercial Power Systems. (Green Book). .</a:t>
            </a:r>
          </a:p>
          <a:p>
            <a:r>
              <a:rPr lang="en-US" dirty="0"/>
              <a:t>AFI 32-1063, Electric Power Systems.</a:t>
            </a:r>
          </a:p>
          <a:p>
            <a:r>
              <a:rPr lang="en-US" dirty="0"/>
              <a:t>AFI 32-1065, Grounding Systems.</a:t>
            </a:r>
          </a:p>
          <a:p>
            <a:r>
              <a:rPr lang="en-US" dirty="0" err="1"/>
              <a:t>AFMAN</a:t>
            </a:r>
            <a:r>
              <a:rPr lang="en-US" dirty="0"/>
              <a:t> </a:t>
            </a:r>
            <a:r>
              <a:rPr lang="en-US" dirty="0" smtClean="0"/>
              <a:t>91-201</a:t>
            </a:r>
            <a:r>
              <a:rPr lang="en-US" dirty="0"/>
              <a:t>, Explosives Safety Standards.</a:t>
            </a:r>
          </a:p>
          <a:p>
            <a:r>
              <a:rPr lang="en-US" dirty="0" smtClean="0"/>
              <a:t>MIL-HDBK-419A</a:t>
            </a:r>
            <a:r>
              <a:rPr lang="en-US" dirty="0"/>
              <a:t>, Grounding, Bonding, and Shielding for Electronic Equipment and Facilities.</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Grounding and Testing </a:t>
            </a:r>
            <a:r>
              <a:rPr lang="en-US" dirty="0" smtClean="0"/>
              <a:t>Requirements</a:t>
            </a:r>
            <a:endParaRPr lang="en-US" dirty="0"/>
          </a:p>
        </p:txBody>
      </p:sp>
      <p:sp>
        <p:nvSpPr>
          <p:cNvPr id="3" name="Slide Number Placeholder 2"/>
          <p:cNvSpPr>
            <a:spLocks noGrp="1"/>
          </p:cNvSpPr>
          <p:nvPr>
            <p:ph type="sldNum" sz="quarter" idx="10"/>
          </p:nvPr>
        </p:nvSpPr>
        <p:spPr/>
        <p:txBody>
          <a:bodyPr/>
          <a:lstStyle/>
          <a:p>
            <a:pPr>
              <a:defRPr/>
            </a:pPr>
            <a:fld id="{D7A11EA8-E929-46F7-ADCC-DEA1F9264819}" type="slidenum">
              <a:rPr lang="en-US" b="0" smtClean="0">
                <a:solidFill>
                  <a:schemeClr val="tx1">
                    <a:tint val="75000"/>
                  </a:schemeClr>
                </a:solidFill>
              </a:rPr>
              <a:pPr>
                <a:defRPr/>
              </a:pPr>
              <a:t>16</a:t>
            </a:fld>
            <a:endParaRPr lang="en-US" b="0">
              <a:solidFill>
                <a:schemeClr val="tx1">
                  <a:tint val="75000"/>
                </a:schemeClr>
              </a:solidFill>
            </a:endParaRPr>
          </a:p>
        </p:txBody>
      </p:sp>
      <p:sp>
        <p:nvSpPr>
          <p:cNvPr id="21509" name="Rectangle 5"/>
          <p:cNvSpPr>
            <a:spLocks noChangeArrowheads="1"/>
          </p:cNvSpPr>
          <p:nvPr/>
        </p:nvSpPr>
        <p:spPr bwMode="auto">
          <a:xfrm>
            <a:off x="152400" y="1371600"/>
            <a:ext cx="8763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en-US"/>
              <a:t>The table below shows facilities or items that require testing, the action required, and frequency of the tests.</a:t>
            </a:r>
          </a:p>
        </p:txBody>
      </p:sp>
      <p:graphicFrame>
        <p:nvGraphicFramePr>
          <p:cNvPr id="7" name="Table 6"/>
          <p:cNvGraphicFramePr>
            <a:graphicFrameLocks noGrp="1"/>
          </p:cNvGraphicFramePr>
          <p:nvPr/>
        </p:nvGraphicFramePr>
        <p:xfrm>
          <a:off x="304800" y="2133600"/>
          <a:ext cx="8534400" cy="4754880"/>
        </p:xfrm>
        <a:graphic>
          <a:graphicData uri="http://schemas.openxmlformats.org/drawingml/2006/table">
            <a:tbl>
              <a:tblPr firstRow="1" bandRow="1">
                <a:tableStyleId>{5C22544A-7EE6-4342-B048-85BDC9FD1C3A}</a:tableStyleId>
              </a:tblPr>
              <a:tblGrid>
                <a:gridCol w="2844800"/>
                <a:gridCol w="2844800"/>
                <a:gridCol w="2844800"/>
              </a:tblGrid>
              <a:tr h="254726">
                <a:tc>
                  <a:txBody>
                    <a:bodyPr/>
                    <a:lstStyle/>
                    <a:p>
                      <a:pPr algn="ctr"/>
                      <a:r>
                        <a:rPr lang="en-US" sz="1800" b="1" kern="1200" baseline="0" dirty="0" smtClean="0">
                          <a:solidFill>
                            <a:schemeClr val="tx1">
                              <a:lumMod val="95000"/>
                              <a:lumOff val="5000"/>
                            </a:schemeClr>
                          </a:solidFill>
                          <a:latin typeface="+mn-lt"/>
                          <a:ea typeface="+mn-ea"/>
                          <a:cs typeface="+mn-cs"/>
                        </a:rPr>
                        <a:t>Facility or Item</a:t>
                      </a:r>
                      <a:endParaRPr lang="en-US" dirty="0">
                        <a:solidFill>
                          <a:schemeClr val="tx1">
                            <a:lumMod val="95000"/>
                            <a:lumOff val="5000"/>
                          </a:schemeClr>
                        </a:solidFill>
                      </a:endParaRPr>
                    </a:p>
                  </a:txBody>
                  <a:tcPr/>
                </a:tc>
                <a:tc>
                  <a:txBody>
                    <a:bodyPr/>
                    <a:lstStyle/>
                    <a:p>
                      <a:pPr algn="ctr"/>
                      <a:r>
                        <a:rPr lang="en-US" sz="1800" b="1" kern="1200" baseline="0" dirty="0" smtClean="0">
                          <a:solidFill>
                            <a:schemeClr val="tx1">
                              <a:lumMod val="95000"/>
                              <a:lumOff val="5000"/>
                            </a:schemeClr>
                          </a:solidFill>
                          <a:latin typeface="+mn-lt"/>
                          <a:ea typeface="+mn-ea"/>
                          <a:cs typeface="+mn-cs"/>
                        </a:rPr>
                        <a:t>Action Required</a:t>
                      </a:r>
                      <a:endParaRPr lang="en-US" dirty="0">
                        <a:solidFill>
                          <a:schemeClr val="tx1">
                            <a:lumMod val="95000"/>
                            <a:lumOff val="5000"/>
                          </a:schemeClr>
                        </a:solidFill>
                      </a:endParaRPr>
                    </a:p>
                  </a:txBody>
                  <a:tcPr/>
                </a:tc>
                <a:tc>
                  <a:txBody>
                    <a:bodyPr/>
                    <a:lstStyle/>
                    <a:p>
                      <a:pPr algn="ctr"/>
                      <a:r>
                        <a:rPr lang="en-US" sz="1800" b="1" kern="1200" baseline="0" dirty="0" smtClean="0">
                          <a:solidFill>
                            <a:schemeClr val="tx1">
                              <a:lumMod val="95000"/>
                              <a:lumOff val="5000"/>
                            </a:schemeClr>
                          </a:solidFill>
                          <a:latin typeface="+mn-lt"/>
                          <a:ea typeface="+mn-ea"/>
                          <a:cs typeface="+mn-cs"/>
                        </a:rPr>
                        <a:t>Frequency of Test</a:t>
                      </a:r>
                      <a:endParaRPr lang="en-US" dirty="0">
                        <a:solidFill>
                          <a:schemeClr val="tx1">
                            <a:lumMod val="95000"/>
                            <a:lumOff val="5000"/>
                          </a:schemeClr>
                        </a:solidFill>
                      </a:endParaRPr>
                    </a:p>
                  </a:txBody>
                  <a:tcPr/>
                </a:tc>
              </a:tr>
              <a:tr h="254726">
                <a:tc>
                  <a:txBody>
                    <a:bodyPr/>
                    <a:lstStyle/>
                    <a:p>
                      <a:r>
                        <a:rPr lang="en-US" sz="1400" kern="1200" baseline="0" dirty="0" smtClean="0">
                          <a:solidFill>
                            <a:schemeClr val="dk1"/>
                          </a:solidFill>
                          <a:latin typeface="+mn-lt"/>
                          <a:ea typeface="+mn-ea"/>
                          <a:cs typeface="+mn-cs"/>
                        </a:rPr>
                        <a:t>Exterior electrical distribution</a:t>
                      </a:r>
                      <a:endParaRPr lang="en-US" sz="1400" dirty="0"/>
                    </a:p>
                  </a:txBody>
                  <a:tcPr/>
                </a:tc>
                <a:tc>
                  <a:txBody>
                    <a:bodyPr/>
                    <a:lstStyle/>
                    <a:p>
                      <a:r>
                        <a:rPr lang="en-US" sz="1400" kern="1200" baseline="0" dirty="0" smtClean="0">
                          <a:solidFill>
                            <a:schemeClr val="dk1"/>
                          </a:solidFill>
                          <a:latin typeface="+mn-lt"/>
                          <a:ea typeface="+mn-ea"/>
                          <a:cs typeface="+mn-cs"/>
                        </a:rPr>
                        <a:t>A visual inspection of equipment, fencing. pole grounds, neutrals. etc.</a:t>
                      </a:r>
                      <a:endParaRPr lang="en-US" sz="1600" dirty="0"/>
                    </a:p>
                  </a:txBody>
                  <a:tcPr/>
                </a:tc>
                <a:tc>
                  <a:txBody>
                    <a:bodyPr/>
                    <a:lstStyle/>
                    <a:p>
                      <a:r>
                        <a:rPr lang="en-US" sz="1400" kern="1200" baseline="0" dirty="0" smtClean="0">
                          <a:solidFill>
                            <a:schemeClr val="dk1"/>
                          </a:solidFill>
                          <a:latin typeface="+mn-lt"/>
                          <a:ea typeface="+mn-ea"/>
                          <a:cs typeface="+mn-cs"/>
                        </a:rPr>
                        <a:t>Every two years or as required</a:t>
                      </a:r>
                      <a:endParaRPr lang="en-US" sz="1400" dirty="0"/>
                    </a:p>
                  </a:txBody>
                  <a:tcPr/>
                </a:tc>
              </a:tr>
              <a:tr h="254726">
                <a:tc>
                  <a:txBody>
                    <a:bodyPr/>
                    <a:lstStyle/>
                    <a:p>
                      <a:r>
                        <a:rPr lang="en-US" sz="1400" kern="1200" baseline="0" dirty="0" smtClean="0">
                          <a:solidFill>
                            <a:schemeClr val="dk1"/>
                          </a:solidFill>
                          <a:latin typeface="+mn-lt"/>
                          <a:ea typeface="+mn-ea"/>
                          <a:cs typeface="+mn-cs"/>
                        </a:rPr>
                        <a:t>Electrical substations</a:t>
                      </a:r>
                      <a:endParaRPr lang="en-US" sz="1400" dirty="0"/>
                    </a:p>
                  </a:txBody>
                  <a:tcPr/>
                </a:tc>
                <a:tc>
                  <a:txBody>
                    <a:bodyPr/>
                    <a:lstStyle/>
                    <a:p>
                      <a:r>
                        <a:rPr lang="en-US" sz="1400" kern="1200" baseline="0" dirty="0" smtClean="0">
                          <a:solidFill>
                            <a:schemeClr val="dk1"/>
                          </a:solidFill>
                          <a:latin typeface="+mn-lt"/>
                          <a:ea typeface="+mn-ea"/>
                          <a:cs typeface="+mn-cs"/>
                        </a:rPr>
                        <a:t>A resistance check, maximum readings should be 5 ohms</a:t>
                      </a:r>
                      <a:endParaRPr lang="en-US" sz="1400" dirty="0"/>
                    </a:p>
                  </a:txBody>
                  <a:tcPr/>
                </a:tc>
                <a:tc>
                  <a:txBody>
                    <a:bodyPr/>
                    <a:lstStyle/>
                    <a:p>
                      <a:r>
                        <a:rPr lang="en-US" sz="1400" kern="1200" baseline="0" dirty="0" smtClean="0">
                          <a:solidFill>
                            <a:schemeClr val="dk1"/>
                          </a:solidFill>
                          <a:latin typeface="+mn-lt"/>
                          <a:ea typeface="+mn-ea"/>
                          <a:cs typeface="+mn-cs"/>
                        </a:rPr>
                        <a:t>Every five years</a:t>
                      </a:r>
                      <a:endParaRPr lang="en-US" sz="1400" dirty="0"/>
                    </a:p>
                  </a:txBody>
                  <a:tcPr/>
                </a:tc>
              </a:tr>
              <a:tr h="254726">
                <a:tc>
                  <a:txBody>
                    <a:bodyPr/>
                    <a:lstStyle/>
                    <a:p>
                      <a:r>
                        <a:rPr lang="en-US" sz="1400" kern="1200" baseline="0" dirty="0" smtClean="0">
                          <a:solidFill>
                            <a:schemeClr val="dk1"/>
                          </a:solidFill>
                          <a:latin typeface="+mn-lt"/>
                          <a:ea typeface="+mn-ea"/>
                          <a:cs typeface="+mn-cs"/>
                        </a:rPr>
                        <a:t>General facilities</a:t>
                      </a:r>
                      <a:endParaRPr lang="en-US" sz="1400" dirty="0"/>
                    </a:p>
                  </a:txBody>
                  <a:tcPr/>
                </a:tc>
                <a:tc>
                  <a:txBody>
                    <a:bodyPr/>
                    <a:lstStyle/>
                    <a:p>
                      <a:r>
                        <a:rPr lang="en-US" sz="1400" kern="1200" baseline="0" dirty="0" smtClean="0">
                          <a:solidFill>
                            <a:schemeClr val="dk1"/>
                          </a:solidFill>
                          <a:latin typeface="+mn-lt"/>
                          <a:ea typeface="+mn-ea"/>
                          <a:cs typeface="+mn-cs"/>
                        </a:rPr>
                        <a:t>A continuity and resistance check of</a:t>
                      </a:r>
                    </a:p>
                    <a:p>
                      <a:r>
                        <a:rPr lang="en-US" sz="1400" kern="1200" baseline="0" dirty="0" smtClean="0">
                          <a:solidFill>
                            <a:schemeClr val="dk1"/>
                          </a:solidFill>
                          <a:latin typeface="+mn-lt"/>
                          <a:ea typeface="+mn-ea"/>
                          <a:cs typeface="+mn-cs"/>
                        </a:rPr>
                        <a:t>facility grounds. Maximum reading for ground is 25 ohms</a:t>
                      </a:r>
                      <a:endParaRPr lang="en-US" dirty="0"/>
                    </a:p>
                  </a:txBody>
                  <a:tcPr/>
                </a:tc>
                <a:tc>
                  <a:txBody>
                    <a:bodyPr/>
                    <a:lstStyle/>
                    <a:p>
                      <a:r>
                        <a:rPr lang="en-US" sz="1400" kern="1200" baseline="0" dirty="0" smtClean="0">
                          <a:solidFill>
                            <a:schemeClr val="dk1"/>
                          </a:solidFill>
                          <a:latin typeface="+mn-lt"/>
                          <a:ea typeface="+mn-ea"/>
                          <a:cs typeface="+mn-cs"/>
                        </a:rPr>
                        <a:t>Every five years</a:t>
                      </a:r>
                      <a:endParaRPr lang="en-US" sz="1400" dirty="0"/>
                    </a:p>
                  </a:txBody>
                  <a:tcPr/>
                </a:tc>
              </a:tr>
              <a:tr h="254726">
                <a:tc>
                  <a:txBody>
                    <a:bodyPr/>
                    <a:lstStyle/>
                    <a:p>
                      <a:r>
                        <a:rPr lang="en-US" sz="1400" kern="1200" baseline="0" dirty="0" smtClean="0">
                          <a:solidFill>
                            <a:schemeClr val="dk1"/>
                          </a:solidFill>
                          <a:latin typeface="+mn-lt"/>
                          <a:ea typeface="+mn-ea"/>
                          <a:cs typeface="+mn-cs"/>
                        </a:rPr>
                        <a:t>POL facilities and aircraft</a:t>
                      </a:r>
                    </a:p>
                    <a:p>
                      <a:r>
                        <a:rPr lang="en-US" sz="1400" kern="1200" baseline="0" dirty="0" smtClean="0">
                          <a:solidFill>
                            <a:schemeClr val="dk1"/>
                          </a:solidFill>
                          <a:latin typeface="+mn-lt"/>
                          <a:ea typeface="+mn-ea"/>
                          <a:cs typeface="+mn-cs"/>
                        </a:rPr>
                        <a:t>parking apron grounds</a:t>
                      </a:r>
                      <a:endParaRPr lang="en-US" sz="1400" dirty="0"/>
                    </a:p>
                  </a:txBody>
                  <a:tcPr/>
                </a:tc>
                <a:tc>
                  <a:txBody>
                    <a:bodyPr/>
                    <a:lstStyle/>
                    <a:p>
                      <a:r>
                        <a:rPr lang="en-US" sz="1400" kern="1200" baseline="0" dirty="0" smtClean="0">
                          <a:solidFill>
                            <a:schemeClr val="dk1"/>
                          </a:solidFill>
                          <a:latin typeface="+mn-lt"/>
                          <a:ea typeface="+mn-ea"/>
                          <a:cs typeface="+mn-cs"/>
                        </a:rPr>
                        <a:t>A resistance check on static grounds (10.000 ohm max)</a:t>
                      </a:r>
                      <a:endParaRPr lang="en-US" sz="1400" dirty="0"/>
                    </a:p>
                  </a:txBody>
                  <a:tcPr/>
                </a:tc>
                <a:tc>
                  <a:txBody>
                    <a:bodyPr/>
                    <a:lstStyle/>
                    <a:p>
                      <a:r>
                        <a:rPr lang="en-US" sz="1400" kern="1200" baseline="0" dirty="0" smtClean="0">
                          <a:solidFill>
                            <a:schemeClr val="dk1"/>
                          </a:solidFill>
                          <a:latin typeface="+mn-lt"/>
                          <a:ea typeface="+mn-ea"/>
                          <a:cs typeface="+mn-cs"/>
                        </a:rPr>
                        <a:t>When installed or when physically damaged</a:t>
                      </a:r>
                      <a:endParaRPr lang="en-US" sz="1400" dirty="0"/>
                    </a:p>
                  </a:txBody>
                  <a:tcPr/>
                </a:tc>
              </a:tr>
              <a:tr h="254726">
                <a:tc>
                  <a:txBody>
                    <a:bodyPr/>
                    <a:lstStyle/>
                    <a:p>
                      <a:r>
                        <a:rPr lang="en-US" sz="1400" kern="1200" baseline="0" dirty="0" smtClean="0">
                          <a:solidFill>
                            <a:schemeClr val="dk1"/>
                          </a:solidFill>
                          <a:latin typeface="+mn-lt"/>
                          <a:ea typeface="+mn-ea"/>
                          <a:cs typeface="+mn-cs"/>
                        </a:rPr>
                        <a:t>Communication facilities</a:t>
                      </a:r>
                      <a:endParaRPr lang="en-US" sz="1400" dirty="0"/>
                    </a:p>
                  </a:txBody>
                  <a:tcPr/>
                </a:tc>
                <a:tc>
                  <a:txBody>
                    <a:bodyPr/>
                    <a:lstStyle/>
                    <a:p>
                      <a:r>
                        <a:rPr lang="en-US" sz="1400" kern="1200" baseline="0" dirty="0" smtClean="0">
                          <a:solidFill>
                            <a:schemeClr val="dk1"/>
                          </a:solidFill>
                          <a:latin typeface="+mn-lt"/>
                          <a:ea typeface="+mn-ea"/>
                          <a:cs typeface="+mn-cs"/>
                        </a:rPr>
                        <a:t>A resistance check (10 ohms max)</a:t>
                      </a:r>
                      <a:endParaRPr lang="en-US" sz="1400" dirty="0"/>
                    </a:p>
                  </a:txBody>
                  <a:tcPr/>
                </a:tc>
                <a:tc>
                  <a:txBody>
                    <a:bodyPr/>
                    <a:lstStyle/>
                    <a:p>
                      <a:r>
                        <a:rPr lang="en-US" sz="1400" kern="1200" baseline="0" dirty="0" smtClean="0">
                          <a:solidFill>
                            <a:schemeClr val="dk1"/>
                          </a:solidFill>
                          <a:latin typeface="+mn-lt"/>
                          <a:ea typeface="+mn-ea"/>
                          <a:cs typeface="+mn-cs"/>
                        </a:rPr>
                        <a:t>Quarterly for the first year after</a:t>
                      </a:r>
                    </a:p>
                    <a:p>
                      <a:r>
                        <a:rPr lang="en-US" sz="1400" kern="1200" baseline="0" dirty="0" smtClean="0">
                          <a:solidFill>
                            <a:schemeClr val="dk1"/>
                          </a:solidFill>
                          <a:latin typeface="+mn-lt"/>
                          <a:ea typeface="+mn-ea"/>
                          <a:cs typeface="+mn-cs"/>
                        </a:rPr>
                        <a:t>installation. then every 21 months</a:t>
                      </a:r>
                      <a:endParaRPr lang="en-US" sz="1100" dirty="0"/>
                    </a:p>
                  </a:txBody>
                  <a:tcPr/>
                </a:tc>
              </a:tr>
              <a:tr h="254726">
                <a:tc>
                  <a:txBody>
                    <a:bodyPr/>
                    <a:lstStyle/>
                    <a:p>
                      <a:r>
                        <a:rPr lang="en-US" sz="1400" kern="1200" baseline="0" dirty="0" smtClean="0">
                          <a:solidFill>
                            <a:schemeClr val="dk1"/>
                          </a:solidFill>
                          <a:latin typeface="+mn-lt"/>
                          <a:ea typeface="+mn-ea"/>
                          <a:cs typeface="+mn-cs"/>
                        </a:rPr>
                        <a:t>Hazardous explosive areas</a:t>
                      </a:r>
                    </a:p>
                    <a:p>
                      <a:r>
                        <a:rPr lang="en-US" sz="1400" kern="1200" baseline="0" dirty="0" smtClean="0">
                          <a:solidFill>
                            <a:schemeClr val="dk1"/>
                          </a:solidFill>
                          <a:latin typeface="+mn-lt"/>
                          <a:ea typeface="+mn-ea"/>
                          <a:cs typeface="+mn-cs"/>
                        </a:rPr>
                        <a:t>(weapons storage)</a:t>
                      </a:r>
                      <a:endParaRPr lang="en-US" sz="1400" dirty="0"/>
                    </a:p>
                  </a:txBody>
                  <a:tcPr/>
                </a:tc>
                <a:tc>
                  <a:txBody>
                    <a:bodyPr/>
                    <a:lstStyle/>
                    <a:p>
                      <a:r>
                        <a:rPr lang="en-US" sz="1400" kern="1200" baseline="0" dirty="0" smtClean="0">
                          <a:solidFill>
                            <a:schemeClr val="dk1"/>
                          </a:solidFill>
                          <a:latin typeface="+mn-lt"/>
                          <a:ea typeface="+mn-ea"/>
                          <a:cs typeface="+mn-cs"/>
                        </a:rPr>
                        <a:t>A visual inspection on lightning</a:t>
                      </a:r>
                    </a:p>
                    <a:p>
                      <a:r>
                        <a:rPr lang="en-US" sz="1400" kern="1200" baseline="0" dirty="0" smtClean="0">
                          <a:solidFill>
                            <a:schemeClr val="dk1"/>
                          </a:solidFill>
                          <a:latin typeface="+mn-lt"/>
                          <a:ea typeface="+mn-ea"/>
                          <a:cs typeface="+mn-cs"/>
                        </a:rPr>
                        <a:t>protection</a:t>
                      </a:r>
                      <a:endParaRPr lang="en-US" sz="1400" dirty="0"/>
                    </a:p>
                  </a:txBody>
                  <a:tcPr/>
                </a:tc>
                <a:tc>
                  <a:txBody>
                    <a:bodyPr/>
                    <a:lstStyle/>
                    <a:p>
                      <a:r>
                        <a:rPr lang="en-US" sz="1400" kern="1200" baseline="0" dirty="0" smtClean="0">
                          <a:solidFill>
                            <a:schemeClr val="dk1"/>
                          </a:solidFill>
                          <a:latin typeface="+mn-lt"/>
                          <a:ea typeface="+mn-ea"/>
                          <a:cs typeface="+mn-cs"/>
                        </a:rPr>
                        <a:t>Every seven months and continuity and resistance checks on lightning protection system every 14 months with a 10 ohms maximum</a:t>
                      </a:r>
                      <a:endParaRPr lang="en-US" sz="1400" dirty="0"/>
                    </a:p>
                  </a:txBody>
                  <a:tcPr/>
                </a:tc>
              </a:tr>
            </a:tbl>
          </a:graphicData>
        </a:graphic>
      </p:graphicFrame>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Grounding and Testing Requirements</a:t>
            </a:r>
            <a:br>
              <a:rPr lang="en-US" dirty="0"/>
            </a:br>
            <a:endParaRPr lang="en-US" dirty="0"/>
          </a:p>
        </p:txBody>
      </p:sp>
      <p:sp>
        <p:nvSpPr>
          <p:cNvPr id="3" name="Slide Number Placeholder 2"/>
          <p:cNvSpPr>
            <a:spLocks noGrp="1"/>
          </p:cNvSpPr>
          <p:nvPr>
            <p:ph type="sldNum" sz="quarter" idx="10"/>
          </p:nvPr>
        </p:nvSpPr>
        <p:spPr/>
        <p:txBody>
          <a:bodyPr/>
          <a:lstStyle/>
          <a:p>
            <a:pPr>
              <a:defRPr/>
            </a:pPr>
            <a:fld id="{CD221390-8A2A-49A1-B7B7-288DAACD0CAA}" type="slidenum">
              <a:rPr lang="en-US" b="0" smtClean="0">
                <a:solidFill>
                  <a:schemeClr val="tx1">
                    <a:tint val="75000"/>
                  </a:schemeClr>
                </a:solidFill>
              </a:rPr>
              <a:pPr>
                <a:defRPr/>
              </a:pPr>
              <a:t>17</a:t>
            </a:fld>
            <a:endParaRPr lang="en-US" b="0">
              <a:solidFill>
                <a:schemeClr val="tx1">
                  <a:tint val="75000"/>
                </a:schemeClr>
              </a:solidFill>
            </a:endParaRPr>
          </a:p>
        </p:txBody>
      </p:sp>
      <p:sp>
        <p:nvSpPr>
          <p:cNvPr id="22533" name="Rectangle 5"/>
          <p:cNvSpPr>
            <a:spLocks noChangeArrowheads="1"/>
          </p:cNvSpPr>
          <p:nvPr/>
        </p:nvSpPr>
        <p:spPr bwMode="auto">
          <a:xfrm>
            <a:off x="194310" y="1219200"/>
            <a:ext cx="5867400" cy="504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b="1" dirty="0"/>
              <a:t>Inspection</a:t>
            </a:r>
          </a:p>
          <a:p>
            <a:r>
              <a:rPr lang="en-US" sz="1600" dirty="0"/>
              <a:t>Inspect the lightning protection and grounding systems for buildings and facilities visually and electrically in order to determine their integrity according to Table 1 in AFI 32-1065, Grounding Systems.  From a visual inspection, you should be able to determine if:</a:t>
            </a:r>
          </a:p>
          <a:p>
            <a:pPr>
              <a:buFont typeface="Arial" charset="0"/>
              <a:buChar char="•"/>
            </a:pPr>
            <a:r>
              <a:rPr lang="en-US" sz="1600" dirty="0"/>
              <a:t> The system is in good repair.</a:t>
            </a:r>
          </a:p>
          <a:p>
            <a:pPr>
              <a:buFont typeface="Arial" charset="0"/>
              <a:buChar char="•"/>
            </a:pPr>
            <a:r>
              <a:rPr lang="en-US" sz="1600" dirty="0"/>
              <a:t> There are loose connections that might cause high-resistance joints.</a:t>
            </a:r>
          </a:p>
          <a:p>
            <a:pPr>
              <a:buFont typeface="Arial" charset="0"/>
              <a:buChar char="•"/>
            </a:pPr>
            <a:r>
              <a:rPr lang="en-US" sz="1600" dirty="0"/>
              <a:t> Corrosion or vibration has weakened any part of the system.</a:t>
            </a:r>
          </a:p>
          <a:p>
            <a:pPr>
              <a:buFont typeface="Arial" charset="0"/>
              <a:buChar char="•"/>
            </a:pPr>
            <a:r>
              <a:rPr lang="en-US" sz="1600" dirty="0"/>
              <a:t> All down conductors and ground terminals are intact.</a:t>
            </a:r>
          </a:p>
          <a:p>
            <a:pPr>
              <a:buFont typeface="Arial" charset="0"/>
              <a:buChar char="•"/>
            </a:pPr>
            <a:r>
              <a:rPr lang="en-US" sz="1600" dirty="0"/>
              <a:t> All conductors and system components are securely fastened to their mounting surfaces. You may need   to relocate some connections to better protect them against accidental</a:t>
            </a:r>
          </a:p>
          <a:p>
            <a:r>
              <a:rPr lang="en-US" sz="1600" dirty="0"/>
              <a:t>displacement.</a:t>
            </a:r>
          </a:p>
          <a:p>
            <a:pPr>
              <a:buFont typeface="Arial" charset="0"/>
              <a:buChar char="•"/>
            </a:pPr>
            <a:r>
              <a:rPr lang="en-US" sz="1600" dirty="0"/>
              <a:t> There have been additions or alterations to the protected structure which require additional</a:t>
            </a:r>
          </a:p>
          <a:p>
            <a:r>
              <a:rPr lang="en-US" sz="1600" dirty="0"/>
              <a:t>protection.</a:t>
            </a:r>
          </a:p>
          <a:p>
            <a:pPr>
              <a:buFont typeface="Arial" charset="0"/>
              <a:buChar char="•"/>
            </a:pPr>
            <a:r>
              <a:rPr lang="en-US" sz="1600" dirty="0"/>
              <a:t> There is any visual indication of damage to surge suppression (over voltage) devices.</a:t>
            </a:r>
          </a:p>
          <a:p>
            <a:pPr>
              <a:buFont typeface="Arial" charset="0"/>
              <a:buChar char="•"/>
            </a:pPr>
            <a:r>
              <a:rPr lang="en-US" sz="1600" dirty="0"/>
              <a:t> The system follows the </a:t>
            </a:r>
            <a:r>
              <a:rPr lang="en-US" sz="1600" dirty="0" err="1"/>
              <a:t>NFPA</a:t>
            </a:r>
            <a:r>
              <a:rPr lang="en-US" sz="1600" dirty="0"/>
              <a:t> No. 780 in all areas.</a:t>
            </a:r>
          </a:p>
        </p:txBody>
      </p:sp>
      <p:pic>
        <p:nvPicPr>
          <p:cNvPr id="22534" name="Picture 2" descr="http://www.fpl-fraud.com/images/fpl-open-gn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1905000"/>
            <a:ext cx="2667000" cy="424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Grounding and Testing </a:t>
            </a:r>
            <a:r>
              <a:rPr lang="en-US" dirty="0" smtClean="0"/>
              <a:t>Requirements</a:t>
            </a:r>
            <a:endParaRPr lang="en-US" dirty="0"/>
          </a:p>
        </p:txBody>
      </p:sp>
      <p:sp>
        <p:nvSpPr>
          <p:cNvPr id="3" name="Slide Number Placeholder 2"/>
          <p:cNvSpPr>
            <a:spLocks noGrp="1"/>
          </p:cNvSpPr>
          <p:nvPr>
            <p:ph type="sldNum" sz="quarter" idx="10"/>
          </p:nvPr>
        </p:nvSpPr>
        <p:spPr/>
        <p:txBody>
          <a:bodyPr/>
          <a:lstStyle/>
          <a:p>
            <a:pPr>
              <a:defRPr/>
            </a:pPr>
            <a:fld id="{DDDC0485-5994-4E77-AF6C-66D26A9216BC}" type="slidenum">
              <a:rPr lang="en-US" b="0" smtClean="0">
                <a:solidFill>
                  <a:schemeClr val="tx1">
                    <a:tint val="75000"/>
                  </a:schemeClr>
                </a:solidFill>
              </a:rPr>
              <a:pPr>
                <a:defRPr/>
              </a:pPr>
              <a:t>18</a:t>
            </a:fld>
            <a:endParaRPr lang="en-US" b="0">
              <a:solidFill>
                <a:schemeClr val="tx1">
                  <a:tint val="75000"/>
                </a:schemeClr>
              </a:solidFill>
            </a:endParaRPr>
          </a:p>
        </p:txBody>
      </p:sp>
      <p:sp>
        <p:nvSpPr>
          <p:cNvPr id="23557" name="Rectangle 5"/>
          <p:cNvSpPr>
            <a:spLocks noChangeArrowheads="1"/>
          </p:cNvSpPr>
          <p:nvPr/>
        </p:nvSpPr>
        <p:spPr bwMode="auto">
          <a:xfrm>
            <a:off x="152400" y="1377950"/>
            <a:ext cx="8763000" cy="412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b="1" dirty="0"/>
              <a:t>Maintenance guidelines</a:t>
            </a:r>
          </a:p>
          <a:p>
            <a:r>
              <a:rPr lang="en-US" sz="1600" dirty="0"/>
              <a:t>The list below is typical areas to look at during self-inspections. The list is only a guide and does not completely cover all areas:</a:t>
            </a:r>
          </a:p>
          <a:p>
            <a:r>
              <a:rPr lang="en-US" sz="1600" dirty="0"/>
              <a:t>1. Has each facility been inspected to determine the type of protection system installed? Is the system integrally mounted, separately mounted mast, or overhead wire?</a:t>
            </a:r>
          </a:p>
          <a:p>
            <a:r>
              <a:rPr lang="en-US" sz="1600" dirty="0"/>
              <a:t>2. Is the lightning protection system connected to a ground loop conductor? (A ground loop</a:t>
            </a:r>
          </a:p>
          <a:p>
            <a:r>
              <a:rPr lang="en-US" sz="1600" dirty="0"/>
              <a:t>conductor is a buried cable surrounding the facility to which the down conductors and</a:t>
            </a:r>
          </a:p>
          <a:p>
            <a:r>
              <a:rPr lang="en-US" sz="1600" dirty="0"/>
              <a:t>grounding rods are connected.)</a:t>
            </a:r>
          </a:p>
          <a:p>
            <a:r>
              <a:rPr lang="en-US" sz="1600" dirty="0"/>
              <a:t>3. Are people from the testing agency, Base Civil Engineering (BCE), familiar with lightning</a:t>
            </a:r>
          </a:p>
          <a:p>
            <a:r>
              <a:rPr lang="en-US" sz="1600" dirty="0"/>
              <a:t>protection systems? Do they know where the test locations are?</a:t>
            </a:r>
          </a:p>
          <a:p>
            <a:r>
              <a:rPr lang="en-US" sz="1600" dirty="0"/>
              <a:t>4. Do people conducting the testing and inspections know where the points for connecting test leads are?</a:t>
            </a:r>
          </a:p>
          <a:p>
            <a:r>
              <a:rPr lang="en-US" sz="1600" dirty="0"/>
              <a:t>5. Are all test agency people who could or do perform the tests or inspections familiar with AFI 32-1065?</a:t>
            </a:r>
          </a:p>
          <a:p>
            <a:r>
              <a:rPr lang="en-US" sz="1600" dirty="0"/>
              <a:t>6. Are static grounding systems installed as separate systems? Are they connected only to</a:t>
            </a:r>
          </a:p>
          <a:p>
            <a:r>
              <a:rPr lang="en-US" sz="1600" dirty="0"/>
              <a:t>lightning protection system down connector or to a ground loop conductor?</a:t>
            </a: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Grounding and Testing </a:t>
            </a:r>
            <a:r>
              <a:rPr lang="en-US" dirty="0" smtClean="0"/>
              <a:t>Requirements</a:t>
            </a:r>
            <a:endParaRPr lang="en-US" dirty="0"/>
          </a:p>
        </p:txBody>
      </p:sp>
      <p:sp>
        <p:nvSpPr>
          <p:cNvPr id="3" name="Slide Number Placeholder 2"/>
          <p:cNvSpPr>
            <a:spLocks noGrp="1"/>
          </p:cNvSpPr>
          <p:nvPr>
            <p:ph type="sldNum" sz="quarter" idx="10"/>
          </p:nvPr>
        </p:nvSpPr>
        <p:spPr/>
        <p:txBody>
          <a:bodyPr/>
          <a:lstStyle/>
          <a:p>
            <a:pPr>
              <a:defRPr/>
            </a:pPr>
            <a:fld id="{B7FBF7A4-8614-4B09-9BE0-8ABE6CCA9DE9}" type="slidenum">
              <a:rPr lang="en-US" b="0" smtClean="0">
                <a:solidFill>
                  <a:schemeClr val="tx1">
                    <a:tint val="75000"/>
                  </a:schemeClr>
                </a:solidFill>
              </a:rPr>
              <a:pPr>
                <a:defRPr/>
              </a:pPr>
              <a:t>19</a:t>
            </a:fld>
            <a:endParaRPr lang="en-US" b="0">
              <a:solidFill>
                <a:schemeClr val="tx1">
                  <a:tint val="75000"/>
                </a:schemeClr>
              </a:solidFill>
            </a:endParaRPr>
          </a:p>
        </p:txBody>
      </p:sp>
      <p:sp>
        <p:nvSpPr>
          <p:cNvPr id="24581" name="Rectangle 5"/>
          <p:cNvSpPr>
            <a:spLocks noChangeArrowheads="1"/>
          </p:cNvSpPr>
          <p:nvPr/>
        </p:nvSpPr>
        <p:spPr bwMode="auto">
          <a:xfrm>
            <a:off x="381000" y="1377950"/>
            <a:ext cx="8534400" cy="41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b="1" dirty="0"/>
              <a:t>Maintenance guidelines cont.</a:t>
            </a:r>
            <a:r>
              <a:rPr lang="en-US" dirty="0"/>
              <a:t> </a:t>
            </a:r>
          </a:p>
          <a:p>
            <a:r>
              <a:rPr lang="en-US" sz="1600" dirty="0"/>
              <a:t>7. Are static grounding systems presently connected to ground?</a:t>
            </a:r>
          </a:p>
          <a:p>
            <a:r>
              <a:rPr lang="en-US" sz="1600" dirty="0"/>
              <a:t>(a) Are contact points free of corrosion, paint, grease, oil, or other agents that weaken or</a:t>
            </a:r>
          </a:p>
          <a:p>
            <a:r>
              <a:rPr lang="en-US" sz="1600" dirty="0"/>
              <a:t>      preclude good bonding?</a:t>
            </a:r>
          </a:p>
          <a:p>
            <a:r>
              <a:rPr lang="en-US" sz="1600" dirty="0"/>
              <a:t>(b) Are connections made to telephone grounds, electrical conduit systems, or lightning</a:t>
            </a:r>
          </a:p>
          <a:p>
            <a:r>
              <a:rPr lang="en-US" sz="1600" dirty="0"/>
              <a:t>      protection air terminals (lightning rods)? (NOTE: Connection must be made to the</a:t>
            </a:r>
          </a:p>
          <a:p>
            <a:r>
              <a:rPr lang="en-US" sz="1600" dirty="0"/>
              <a:t>      lightning protection system down conductor at ground level.)</a:t>
            </a:r>
          </a:p>
          <a:p>
            <a:r>
              <a:rPr lang="en-US" sz="1600" dirty="0"/>
              <a:t>8. Are both the user and testing agencies aware of all facilities that have been identified as housing or being used to conduct hazardous operations? Are they familiar with any special test and/or inspection requirements?       </a:t>
            </a:r>
          </a:p>
          <a:p>
            <a:r>
              <a:rPr lang="en-US" sz="1600" dirty="0"/>
              <a:t>9. Are tests being inspected at the required frequency?</a:t>
            </a:r>
          </a:p>
          <a:p>
            <a:r>
              <a:rPr lang="en-US" sz="1600" dirty="0"/>
              <a:t>10. Are large metal masts being checked for continuity to ground?</a:t>
            </a:r>
          </a:p>
          <a:p>
            <a:r>
              <a:rPr lang="en-US" sz="1600" dirty="0"/>
              <a:t>1 1. Are tests conducted with the proper test instruments?</a:t>
            </a:r>
          </a:p>
          <a:p>
            <a:r>
              <a:rPr lang="en-US" sz="1600" dirty="0"/>
              <a:t>12. Are people conducting tests familiar with the location of test points and the relationship</a:t>
            </a:r>
          </a:p>
          <a:p>
            <a:r>
              <a:rPr lang="en-US" sz="1600" dirty="0"/>
              <a:t>between various components of the system being tested?</a:t>
            </a:r>
            <a:endParaRPr lang="en-US" sz="1600" b="1" dirty="0"/>
          </a:p>
          <a:p>
            <a:r>
              <a:rPr lang="en-US" sz="1600" dirty="0"/>
              <a:t> </a:t>
            </a:r>
            <a:endParaRPr lang="en-US" dirty="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Objective</a:t>
            </a:r>
            <a:endParaRPr lang="en-US" dirty="0"/>
          </a:p>
        </p:txBody>
      </p:sp>
      <p:sp>
        <p:nvSpPr>
          <p:cNvPr id="3" name="Slide Number Placeholder 2"/>
          <p:cNvSpPr>
            <a:spLocks noGrp="1"/>
          </p:cNvSpPr>
          <p:nvPr>
            <p:ph type="sldNum" sz="quarter" idx="11"/>
          </p:nvPr>
        </p:nvSpPr>
        <p:spPr/>
        <p:txBody>
          <a:bodyPr/>
          <a:lstStyle/>
          <a:p>
            <a:fld id="{EB2284D5-4848-4CE9-B99B-7DE52DA31774}" type="slidenum">
              <a:rPr lang="en-US" smtClean="0"/>
              <a:pPr/>
              <a:t>2</a:t>
            </a:fld>
            <a:endParaRPr lang="en-US"/>
          </a:p>
        </p:txBody>
      </p:sp>
      <p:sp>
        <p:nvSpPr>
          <p:cNvPr id="6148" name="TextBox 3"/>
          <p:cNvSpPr txBox="1">
            <a:spLocks noChangeArrowheads="1"/>
          </p:cNvSpPr>
          <p:nvPr/>
        </p:nvSpPr>
        <p:spPr bwMode="auto">
          <a:xfrm>
            <a:off x="228600" y="1905000"/>
            <a:ext cx="8686800"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2400" b="1"/>
              <a:t>OBJECTIVE</a:t>
            </a:r>
          </a:p>
          <a:p>
            <a:pPr algn="ctr" eaLnBrk="1" hangingPunct="1"/>
            <a:r>
              <a:rPr lang="en-US" sz="2400"/>
              <a:t>Discuss aspects of grounding systems</a:t>
            </a:r>
          </a:p>
          <a:p>
            <a:pPr algn="ctr" eaLnBrk="1" hangingPunct="1"/>
            <a:endParaRPr lang="en-US" sz="2400" b="1"/>
          </a:p>
          <a:p>
            <a:pPr algn="ctr" eaLnBrk="1" hangingPunct="1"/>
            <a:endParaRPr lang="en-US"/>
          </a:p>
        </p:txBody>
      </p:sp>
      <p:pic>
        <p:nvPicPr>
          <p:cNvPr id="2050" name="Picture 2" descr="G:\SF Pics\Picture 091.jpg"/>
          <p:cNvPicPr>
            <a:picLocks noChangeAspect="1" noChangeArrowheads="1"/>
          </p:cNvPicPr>
          <p:nvPr/>
        </p:nvPicPr>
        <p:blipFill>
          <a:blip r:embed="rId3"/>
          <a:srcRect/>
          <a:stretch>
            <a:fillRect/>
          </a:stretch>
        </p:blipFill>
        <p:spPr bwMode="auto">
          <a:xfrm>
            <a:off x="2286000" y="3067050"/>
            <a:ext cx="4343400" cy="325755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Grounding and Testing </a:t>
            </a:r>
            <a:r>
              <a:rPr lang="en-US" dirty="0" smtClean="0"/>
              <a:t>Requirements</a:t>
            </a:r>
            <a:endParaRPr lang="en-US" dirty="0"/>
          </a:p>
        </p:txBody>
      </p:sp>
      <p:sp>
        <p:nvSpPr>
          <p:cNvPr id="3" name="Slide Number Placeholder 2"/>
          <p:cNvSpPr>
            <a:spLocks noGrp="1"/>
          </p:cNvSpPr>
          <p:nvPr>
            <p:ph type="sldNum" sz="quarter" idx="10"/>
          </p:nvPr>
        </p:nvSpPr>
        <p:spPr/>
        <p:txBody>
          <a:bodyPr/>
          <a:lstStyle/>
          <a:p>
            <a:pPr>
              <a:defRPr/>
            </a:pPr>
            <a:fld id="{814AC533-8F7B-4869-8888-3108685B4976}" type="slidenum">
              <a:rPr lang="en-US" b="0" smtClean="0">
                <a:solidFill>
                  <a:schemeClr val="tx1">
                    <a:tint val="75000"/>
                  </a:schemeClr>
                </a:solidFill>
              </a:rPr>
              <a:pPr>
                <a:defRPr/>
              </a:pPr>
              <a:t>20</a:t>
            </a:fld>
            <a:endParaRPr lang="en-US" b="0">
              <a:solidFill>
                <a:schemeClr val="tx1">
                  <a:tint val="75000"/>
                </a:schemeClr>
              </a:solidFill>
            </a:endParaRPr>
          </a:p>
        </p:txBody>
      </p:sp>
      <p:sp>
        <p:nvSpPr>
          <p:cNvPr id="25605" name="Rectangle 5"/>
          <p:cNvSpPr>
            <a:spLocks noChangeArrowheads="1"/>
          </p:cNvSpPr>
          <p:nvPr/>
        </p:nvSpPr>
        <p:spPr bwMode="auto">
          <a:xfrm>
            <a:off x="381000" y="1377950"/>
            <a:ext cx="8382000" cy="335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b="1" dirty="0"/>
              <a:t> Recordkeeping</a:t>
            </a:r>
          </a:p>
          <a:p>
            <a:r>
              <a:rPr lang="en-US" sz="1600" dirty="0"/>
              <a:t>Accurate records are important for the continuity of testing between different people and also show changes in readings over a period of time. Below is are suggested record keeping procedures and what the records should show in addition to the date of the inspection or test. Forms you could use for recording are the Air Force general-purpose forms (3000 series) or </a:t>
            </a:r>
            <a:r>
              <a:rPr lang="en-US" sz="1600" dirty="0" err="1"/>
              <a:t>AFTO</a:t>
            </a:r>
            <a:r>
              <a:rPr lang="en-US" sz="1600" dirty="0"/>
              <a:t> Form 481, Station Ground Resistance Record. Such forms are simple to modify for recording tests. For communications facilities, use the forms listed in MIL-HDBK424A, if available. The using agency may require a copy of the completed form. Each facility or area should have records that include a sketch of the grounding system as well as documentation of all inspections and tests. For each inspection or test, describe deficiencies found, corrective action, and the date of repair. The using agency may need a copy of test reports.</a:t>
            </a:r>
            <a:r>
              <a:rPr lang="en-US" sz="1600" b="1" dirty="0"/>
              <a:t>.</a:t>
            </a:r>
            <a:r>
              <a:rPr lang="en-US" sz="1600" dirty="0"/>
              <a:t> </a:t>
            </a:r>
          </a:p>
          <a:p>
            <a:r>
              <a:rPr lang="en-US" dirty="0"/>
              <a:t> </a:t>
            </a: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smtClean="0"/>
              <a:t>Summary</a:t>
            </a:r>
            <a:endParaRPr lang="en-US" dirty="0"/>
          </a:p>
        </p:txBody>
      </p:sp>
      <p:sp>
        <p:nvSpPr>
          <p:cNvPr id="5" name="Content Placeholder 4"/>
          <p:cNvSpPr>
            <a:spLocks noGrp="1"/>
          </p:cNvSpPr>
          <p:nvPr>
            <p:ph idx="1"/>
          </p:nvPr>
        </p:nvSpPr>
        <p:spPr/>
        <p:txBody>
          <a:bodyPr/>
          <a:lstStyle/>
          <a:p>
            <a:r>
              <a:rPr lang="en-US" smtClean="0"/>
              <a:t>Meters and Test Equipment</a:t>
            </a:r>
          </a:p>
          <a:p>
            <a:r>
              <a:rPr lang="en-US" smtClean="0"/>
              <a:t>Grounding Principles</a:t>
            </a:r>
          </a:p>
          <a:p>
            <a:r>
              <a:rPr lang="en-US" smtClean="0"/>
              <a:t>Grounding and Testing Requirements</a:t>
            </a:r>
          </a:p>
          <a:p>
            <a:endParaRPr lang="en-US" dirty="0"/>
          </a:p>
        </p:txBody>
      </p:sp>
      <p:sp>
        <p:nvSpPr>
          <p:cNvPr id="3" name="Slide Number Placeholder 2"/>
          <p:cNvSpPr>
            <a:spLocks noGrp="1"/>
          </p:cNvSpPr>
          <p:nvPr>
            <p:ph type="sldNum" sz="quarter" idx="11"/>
          </p:nvPr>
        </p:nvSpPr>
        <p:spPr/>
        <p:txBody>
          <a:bodyPr/>
          <a:lstStyle/>
          <a:p>
            <a:fld id="{9462AF16-5A5C-4169-B76C-201008861552}" type="slidenum">
              <a:rPr lang="en-US" smtClean="0"/>
              <a:pPr/>
              <a:t>21</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dirty="0" smtClean="0"/>
              <a:t>Overview</a:t>
            </a:r>
            <a:endParaRPr lang="en-US" dirty="0"/>
          </a:p>
        </p:txBody>
      </p:sp>
      <p:sp>
        <p:nvSpPr>
          <p:cNvPr id="7" name="Content Placeholder 6"/>
          <p:cNvSpPr>
            <a:spLocks noGrp="1"/>
          </p:cNvSpPr>
          <p:nvPr>
            <p:ph idx="1"/>
          </p:nvPr>
        </p:nvSpPr>
        <p:spPr/>
        <p:txBody>
          <a:bodyPr/>
          <a:lstStyle/>
          <a:p>
            <a:r>
              <a:rPr lang="en-US" dirty="0"/>
              <a:t>Types of meters</a:t>
            </a:r>
          </a:p>
          <a:p>
            <a:r>
              <a:rPr lang="en-US" dirty="0"/>
              <a:t>Static grounds</a:t>
            </a:r>
          </a:p>
          <a:p>
            <a:r>
              <a:rPr lang="en-US" dirty="0"/>
              <a:t>Equipment grounds</a:t>
            </a:r>
          </a:p>
          <a:p>
            <a:r>
              <a:rPr lang="en-US" dirty="0"/>
              <a:t>System grounds                    </a:t>
            </a:r>
          </a:p>
          <a:p>
            <a:r>
              <a:rPr lang="en-US" dirty="0"/>
              <a:t>Lighting ground</a:t>
            </a:r>
          </a:p>
          <a:p>
            <a:r>
              <a:rPr lang="en-US" dirty="0"/>
              <a:t>Obtaining better grounds</a:t>
            </a:r>
          </a:p>
          <a:p>
            <a:r>
              <a:rPr lang="en-US" dirty="0"/>
              <a:t>Testing and maintenance </a:t>
            </a:r>
          </a:p>
          <a:p>
            <a:endParaRPr lang="en-US" dirty="0"/>
          </a:p>
        </p:txBody>
      </p:sp>
      <p:sp>
        <p:nvSpPr>
          <p:cNvPr id="3" name="Slide Number Placeholder 2"/>
          <p:cNvSpPr>
            <a:spLocks noGrp="1"/>
          </p:cNvSpPr>
          <p:nvPr>
            <p:ph type="sldNum" sz="quarter" idx="11"/>
          </p:nvPr>
        </p:nvSpPr>
        <p:spPr/>
        <p:txBody>
          <a:bodyPr/>
          <a:lstStyle/>
          <a:p>
            <a:fld id="{66454C4C-CEA5-4378-BFB5-57CF3BCD15FF}" type="slidenum">
              <a:rPr lang="en-US" smtClean="0"/>
              <a:pPr/>
              <a:t>3</a:t>
            </a:fld>
            <a:endParaRPr lang="en-US"/>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Meters and Test Equipment</a:t>
            </a:r>
          </a:p>
        </p:txBody>
      </p:sp>
      <p:sp>
        <p:nvSpPr>
          <p:cNvPr id="5" name="Content Placeholder 4"/>
          <p:cNvSpPr>
            <a:spLocks noGrp="1"/>
          </p:cNvSpPr>
          <p:nvPr>
            <p:ph idx="1"/>
          </p:nvPr>
        </p:nvSpPr>
        <p:spPr/>
        <p:txBody>
          <a:bodyPr/>
          <a:lstStyle/>
          <a:p>
            <a:r>
              <a:rPr lang="en-US" dirty="0"/>
              <a:t>What do we use to test ground resistance of grounding systems?</a:t>
            </a:r>
          </a:p>
          <a:p>
            <a:endParaRPr lang="en-US" dirty="0"/>
          </a:p>
        </p:txBody>
      </p:sp>
      <p:sp>
        <p:nvSpPr>
          <p:cNvPr id="3" name="Slide Number Placeholder 2"/>
          <p:cNvSpPr>
            <a:spLocks noGrp="1"/>
          </p:cNvSpPr>
          <p:nvPr>
            <p:ph type="sldNum" sz="quarter" idx="11"/>
          </p:nvPr>
        </p:nvSpPr>
        <p:spPr/>
        <p:txBody>
          <a:bodyPr/>
          <a:lstStyle/>
          <a:p>
            <a:pPr>
              <a:defRPr/>
            </a:pPr>
            <a:fld id="{B82AA4F9-FD16-46A0-81C9-C02EE945C311}" type="slidenum">
              <a:rPr lang="en-US" b="0" smtClean="0">
                <a:solidFill>
                  <a:schemeClr val="tx1">
                    <a:tint val="75000"/>
                  </a:schemeClr>
                </a:solidFill>
              </a:rPr>
              <a:pPr>
                <a:defRPr/>
              </a:pPr>
              <a:t>4</a:t>
            </a:fld>
            <a:endParaRPr lang="en-US" b="0">
              <a:solidFill>
                <a:schemeClr val="tx1">
                  <a:tint val="75000"/>
                </a:schemeClr>
              </a:solidFill>
            </a:endParaRPr>
          </a:p>
        </p:txBody>
      </p:sp>
      <p:sp>
        <p:nvSpPr>
          <p:cNvPr id="8196" name="TextBox 7"/>
          <p:cNvSpPr txBox="1">
            <a:spLocks noChangeArrowheads="1"/>
          </p:cNvSpPr>
          <p:nvPr/>
        </p:nvSpPr>
        <p:spPr bwMode="auto">
          <a:xfrm>
            <a:off x="1752600" y="3276600"/>
            <a:ext cx="61722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4000" b="1" dirty="0"/>
              <a:t> </a:t>
            </a:r>
          </a:p>
        </p:txBody>
      </p:sp>
      <p:sp>
        <p:nvSpPr>
          <p:cNvPr id="8197" name="Rectangle 9"/>
          <p:cNvSpPr>
            <a:spLocks noChangeArrowheads="1"/>
          </p:cNvSpPr>
          <p:nvPr/>
        </p:nvSpPr>
        <p:spPr bwMode="auto">
          <a:xfrm>
            <a:off x="4444401" y="2057400"/>
            <a:ext cx="255198"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lgn="ctr"/>
            <a:r>
              <a:rPr lang="en-US" sz="2000" b="1" dirty="0"/>
              <a:t> </a:t>
            </a:r>
          </a:p>
        </p:txBody>
      </p:sp>
      <p:pic>
        <p:nvPicPr>
          <p:cNvPr id="8" name="Picture 9" descr="Associated Research 293"/>
          <p:cNvPicPr>
            <a:picLocks noChangeAspect="1" noChangeArrowheads="1"/>
          </p:cNvPicPr>
          <p:nvPr/>
        </p:nvPicPr>
        <p:blipFill>
          <a:blip r:embed="rId3"/>
          <a:srcRect/>
          <a:stretch>
            <a:fillRect/>
          </a:stretch>
        </p:blipFill>
        <p:spPr bwMode="auto">
          <a:xfrm>
            <a:off x="838200" y="3486785"/>
            <a:ext cx="2590800" cy="28194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 name="Picture 10"/>
          <p:cNvPicPr>
            <a:picLocks noChangeAspect="1" noChangeArrowheads="1"/>
          </p:cNvPicPr>
          <p:nvPr/>
        </p:nvPicPr>
        <p:blipFill>
          <a:blip r:embed="rId4"/>
          <a:srcRect/>
          <a:stretch>
            <a:fillRect/>
          </a:stretch>
        </p:blipFill>
        <p:spPr bwMode="auto">
          <a:xfrm>
            <a:off x="6248400" y="3581400"/>
            <a:ext cx="1082675" cy="27686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10" name="Rectangle 10"/>
          <p:cNvSpPr>
            <a:spLocks noChangeArrowheads="1"/>
          </p:cNvSpPr>
          <p:nvPr/>
        </p:nvSpPr>
        <p:spPr bwMode="auto">
          <a:xfrm>
            <a:off x="1143000" y="2971800"/>
            <a:ext cx="1981200" cy="381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buFont typeface="Arial" charset="0"/>
              <a:buChar char="•"/>
            </a:pPr>
            <a:r>
              <a:rPr lang="en-US" b="1" dirty="0" err="1"/>
              <a:t>Vibroground</a:t>
            </a:r>
            <a:endParaRPr lang="en-US" dirty="0"/>
          </a:p>
        </p:txBody>
      </p:sp>
      <p:sp>
        <p:nvSpPr>
          <p:cNvPr id="11" name="Rectangle 11"/>
          <p:cNvSpPr>
            <a:spLocks noChangeArrowheads="1"/>
          </p:cNvSpPr>
          <p:nvPr/>
        </p:nvSpPr>
        <p:spPr bwMode="auto">
          <a:xfrm>
            <a:off x="5020468" y="2971800"/>
            <a:ext cx="3538538"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buFont typeface="Arial" charset="0"/>
              <a:buChar char="•"/>
            </a:pPr>
            <a:r>
              <a:rPr lang="en-US" b="1" dirty="0"/>
              <a:t>Clamp-on ground resistance tester</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t>Meters and Test </a:t>
            </a:r>
            <a:r>
              <a:rPr lang="en-US" dirty="0" smtClean="0"/>
              <a:t>Equipment</a:t>
            </a:r>
            <a:endParaRPr lang="en-US" dirty="0"/>
          </a:p>
        </p:txBody>
      </p:sp>
      <p:sp>
        <p:nvSpPr>
          <p:cNvPr id="3" name="Slide Number Placeholder 2"/>
          <p:cNvSpPr>
            <a:spLocks noGrp="1"/>
          </p:cNvSpPr>
          <p:nvPr>
            <p:ph type="sldNum" sz="quarter" idx="11"/>
          </p:nvPr>
        </p:nvSpPr>
        <p:spPr/>
        <p:txBody>
          <a:bodyPr/>
          <a:lstStyle/>
          <a:p>
            <a:fld id="{EEDD40DF-36DE-4337-A0F9-E780EB40A13E}" type="slidenum">
              <a:rPr lang="en-US" smtClean="0"/>
              <a:pPr/>
              <a:t>5</a:t>
            </a:fld>
            <a:endParaRPr lang="en-US"/>
          </a:p>
        </p:txBody>
      </p:sp>
      <p:pic>
        <p:nvPicPr>
          <p:cNvPr id="1024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79925" y="3352800"/>
            <a:ext cx="4359275" cy="293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TextBox 5"/>
          <p:cNvSpPr txBox="1">
            <a:spLocks noChangeArrowheads="1"/>
          </p:cNvSpPr>
          <p:nvPr/>
        </p:nvSpPr>
        <p:spPr bwMode="auto">
          <a:xfrm>
            <a:off x="2432050" y="1447800"/>
            <a:ext cx="42799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2000" b="1"/>
              <a:t>Fall of Potential  3-Point Measurement</a:t>
            </a:r>
          </a:p>
        </p:txBody>
      </p:sp>
      <p:sp>
        <p:nvSpPr>
          <p:cNvPr id="10247" name="TextBox 6"/>
          <p:cNvSpPr txBox="1">
            <a:spLocks noChangeArrowheads="1"/>
          </p:cNvSpPr>
          <p:nvPr/>
        </p:nvSpPr>
        <p:spPr bwMode="auto">
          <a:xfrm>
            <a:off x="228600" y="1752600"/>
            <a:ext cx="8534400" cy="163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2000" dirty="0"/>
              <a:t>Three-point measurement is used to measure resistance to ground of ground rods and grids.  The potential difference between rods X and Y is measured by a voltmeter, and the current flow between rods X and Z is measured by an ammeter.</a:t>
            </a:r>
          </a:p>
          <a:p>
            <a:pPr eaLnBrk="1" hangingPunct="1"/>
            <a:endParaRPr lang="en-US" sz="2000" dirty="0"/>
          </a:p>
        </p:txBody>
      </p:sp>
      <p:sp>
        <p:nvSpPr>
          <p:cNvPr id="10248" name="TextBox 9"/>
          <p:cNvSpPr txBox="1">
            <a:spLocks noChangeArrowheads="1"/>
          </p:cNvSpPr>
          <p:nvPr/>
        </p:nvSpPr>
        <p:spPr bwMode="auto">
          <a:xfrm>
            <a:off x="304800" y="3429000"/>
            <a:ext cx="4114800" cy="258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dirty="0"/>
              <a:t>By Ohm’s Law E = RI or R= E/I, we may obtain the ground electrode resistance R.</a:t>
            </a:r>
          </a:p>
          <a:p>
            <a:pPr eaLnBrk="1" hangingPunct="1"/>
            <a:endParaRPr lang="en-US" dirty="0"/>
          </a:p>
          <a:p>
            <a:pPr eaLnBrk="1" hangingPunct="1"/>
            <a:r>
              <a:rPr lang="en-US" dirty="0"/>
              <a:t>It is not necessary to carry out all the measurements when using a ground tester. The ground tester will measure directly by generating its own current and displaying the resistance of the ground electrode.</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Meters and Test Equipment</a:t>
            </a:r>
          </a:p>
        </p:txBody>
      </p:sp>
      <p:sp>
        <p:nvSpPr>
          <p:cNvPr id="3" name="Slide Number Placeholder 2"/>
          <p:cNvSpPr>
            <a:spLocks noGrp="1"/>
          </p:cNvSpPr>
          <p:nvPr>
            <p:ph type="sldNum" sz="quarter" idx="10"/>
          </p:nvPr>
        </p:nvSpPr>
        <p:spPr/>
        <p:txBody>
          <a:bodyPr/>
          <a:lstStyle/>
          <a:p>
            <a:pPr>
              <a:defRPr/>
            </a:pPr>
            <a:fld id="{F28157CC-E000-49E7-857A-9AA2F21E0227}" type="slidenum">
              <a:rPr lang="en-US" b="0" smtClean="0">
                <a:solidFill>
                  <a:schemeClr val="tx1">
                    <a:tint val="75000"/>
                  </a:schemeClr>
                </a:solidFill>
              </a:rPr>
              <a:pPr>
                <a:defRPr/>
              </a:pPr>
              <a:t>6</a:t>
            </a:fld>
            <a:endParaRPr lang="en-US" b="0">
              <a:solidFill>
                <a:schemeClr val="tx1">
                  <a:tint val="75000"/>
                </a:schemeClr>
              </a:solidFill>
            </a:endParaRPr>
          </a:p>
        </p:txBody>
      </p:sp>
      <p:sp>
        <p:nvSpPr>
          <p:cNvPr id="11269" name="TextBox 5"/>
          <p:cNvSpPr txBox="1">
            <a:spLocks noChangeArrowheads="1"/>
          </p:cNvSpPr>
          <p:nvPr/>
        </p:nvSpPr>
        <p:spPr bwMode="auto">
          <a:xfrm>
            <a:off x="2432050" y="1447800"/>
            <a:ext cx="42799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hangingPunct="1"/>
            <a:r>
              <a:rPr lang="en-US" sz="2000" b="1"/>
              <a:t>Fall of Potential  3-Point Measurement</a:t>
            </a:r>
          </a:p>
        </p:txBody>
      </p:sp>
      <p:pic>
        <p:nvPicPr>
          <p:cNvPr id="1127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66963" y="4343400"/>
            <a:ext cx="4410075" cy="1924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71"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38400" y="1981200"/>
            <a:ext cx="4267200" cy="221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Grounding Principles</a:t>
            </a:r>
          </a:p>
        </p:txBody>
      </p:sp>
      <p:sp>
        <p:nvSpPr>
          <p:cNvPr id="3" name="Slide Number Placeholder 2"/>
          <p:cNvSpPr>
            <a:spLocks noGrp="1"/>
          </p:cNvSpPr>
          <p:nvPr>
            <p:ph type="sldNum" sz="quarter" idx="10"/>
          </p:nvPr>
        </p:nvSpPr>
        <p:spPr/>
        <p:txBody>
          <a:bodyPr/>
          <a:lstStyle/>
          <a:p>
            <a:pPr>
              <a:defRPr/>
            </a:pPr>
            <a:fld id="{ABBAAAFC-68A8-4444-A5EA-AE68D6CAE30F}" type="slidenum">
              <a:rPr lang="en-US" b="0" smtClean="0">
                <a:solidFill>
                  <a:schemeClr val="tx1">
                    <a:tint val="75000"/>
                  </a:schemeClr>
                </a:solidFill>
              </a:rPr>
              <a:pPr>
                <a:defRPr/>
              </a:pPr>
              <a:t>7</a:t>
            </a:fld>
            <a:endParaRPr lang="en-US" b="0">
              <a:solidFill>
                <a:schemeClr val="tx1">
                  <a:tint val="75000"/>
                </a:schemeClr>
              </a:solidFill>
            </a:endParaRPr>
          </a:p>
        </p:txBody>
      </p:sp>
      <p:sp>
        <p:nvSpPr>
          <p:cNvPr id="12292" name="Rectangle 5"/>
          <p:cNvSpPr>
            <a:spLocks noChangeArrowheads="1"/>
          </p:cNvSpPr>
          <p:nvPr/>
        </p:nvSpPr>
        <p:spPr bwMode="auto">
          <a:xfrm>
            <a:off x="190500" y="1595438"/>
            <a:ext cx="87630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2400" b="1"/>
              <a:t>There are basically four types of grounding systems</a:t>
            </a:r>
            <a:endParaRPr lang="en-US"/>
          </a:p>
        </p:txBody>
      </p:sp>
      <p:sp>
        <p:nvSpPr>
          <p:cNvPr id="12293" name="TextBox 6"/>
          <p:cNvSpPr txBox="1">
            <a:spLocks noChangeArrowheads="1"/>
          </p:cNvSpPr>
          <p:nvPr/>
        </p:nvSpPr>
        <p:spPr bwMode="auto">
          <a:xfrm>
            <a:off x="228600" y="5562600"/>
            <a:ext cx="86868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eaLnBrk="1" hangingPunct="1"/>
            <a:r>
              <a:rPr lang="en-US" sz="1600"/>
              <a:t>These grounds are installed in the same basic manner; however, their purposes are quite different.</a:t>
            </a:r>
          </a:p>
          <a:p>
            <a:pPr eaLnBrk="1" hangingPunct="1"/>
            <a:endParaRPr lang="en-US" sz="1600"/>
          </a:p>
        </p:txBody>
      </p:sp>
      <p:sp>
        <p:nvSpPr>
          <p:cNvPr id="12294" name="TextBox 7"/>
          <p:cNvSpPr txBox="1">
            <a:spLocks noChangeArrowheads="1"/>
          </p:cNvSpPr>
          <p:nvPr/>
        </p:nvSpPr>
        <p:spPr bwMode="auto">
          <a:xfrm>
            <a:off x="3033713" y="3048000"/>
            <a:ext cx="3076575"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just" eaLnBrk="1" hangingPunct="1">
              <a:buFont typeface="Arial" charset="0"/>
              <a:buChar char="•"/>
            </a:pPr>
            <a:r>
              <a:rPr lang="en-US" sz="2000" b="1" dirty="0"/>
              <a:t>Static Grounds </a:t>
            </a:r>
          </a:p>
          <a:p>
            <a:pPr algn="just" eaLnBrk="1" hangingPunct="1">
              <a:buFont typeface="Arial" charset="0"/>
              <a:buChar char="•"/>
            </a:pPr>
            <a:r>
              <a:rPr lang="en-US" sz="2000" b="1" dirty="0"/>
              <a:t>Equipment Grounds</a:t>
            </a:r>
          </a:p>
          <a:p>
            <a:pPr algn="just" eaLnBrk="1" hangingPunct="1">
              <a:buFont typeface="Arial" charset="0"/>
              <a:buChar char="•"/>
            </a:pPr>
            <a:r>
              <a:rPr lang="en-US" sz="2000" b="1" dirty="0"/>
              <a:t>Electrical System Grounds </a:t>
            </a:r>
          </a:p>
          <a:p>
            <a:pPr algn="just" eaLnBrk="1" hangingPunct="1">
              <a:buFont typeface="Arial" charset="0"/>
              <a:buChar char="•"/>
            </a:pPr>
            <a:r>
              <a:rPr lang="en-US" sz="2000" b="1" dirty="0"/>
              <a:t>Lightning Grounds</a:t>
            </a: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Grounding Principles</a:t>
            </a:r>
          </a:p>
        </p:txBody>
      </p:sp>
      <p:sp>
        <p:nvSpPr>
          <p:cNvPr id="3" name="Slide Number Placeholder 2"/>
          <p:cNvSpPr>
            <a:spLocks noGrp="1"/>
          </p:cNvSpPr>
          <p:nvPr>
            <p:ph type="sldNum" sz="quarter" idx="10"/>
          </p:nvPr>
        </p:nvSpPr>
        <p:spPr/>
        <p:txBody>
          <a:bodyPr/>
          <a:lstStyle/>
          <a:p>
            <a:pPr>
              <a:defRPr/>
            </a:pPr>
            <a:fld id="{CA2063F8-C365-40D7-B521-378C4136A1EF}" type="slidenum">
              <a:rPr lang="en-US" b="0" smtClean="0">
                <a:solidFill>
                  <a:schemeClr val="tx1">
                    <a:tint val="75000"/>
                  </a:schemeClr>
                </a:solidFill>
              </a:rPr>
              <a:pPr>
                <a:defRPr/>
              </a:pPr>
              <a:t>8</a:t>
            </a:fld>
            <a:endParaRPr lang="en-US" b="0">
              <a:solidFill>
                <a:schemeClr val="tx1">
                  <a:tint val="75000"/>
                </a:schemeClr>
              </a:solidFill>
            </a:endParaRPr>
          </a:p>
        </p:txBody>
      </p:sp>
      <p:sp>
        <p:nvSpPr>
          <p:cNvPr id="13316" name="Rectangle 4"/>
          <p:cNvSpPr>
            <a:spLocks noChangeArrowheads="1"/>
          </p:cNvSpPr>
          <p:nvPr/>
        </p:nvSpPr>
        <p:spPr bwMode="auto">
          <a:xfrm>
            <a:off x="381000" y="1371600"/>
            <a:ext cx="8382000" cy="33855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b="1" dirty="0"/>
              <a:t>Static grounds</a:t>
            </a:r>
          </a:p>
          <a:p>
            <a:r>
              <a:rPr lang="en-US" dirty="0"/>
              <a:t>A static ground is defined as a connection made between a piece of equipment and earth for the purpose of draining off static electricity charges before a sparking potential is reached. Typically, static grounding involves connecting large metal objects, such as certain fuel tanks and aircraft, to earth through a ground rod. Resistances as high as 10,000 </a:t>
            </a:r>
            <a:r>
              <a:rPr lang="en-US" dirty="0" err="1"/>
              <a:t>megohms</a:t>
            </a:r>
            <a:r>
              <a:rPr lang="en-US" dirty="0"/>
              <a:t> often provide an adequate leakage path for static electricity. For the grounding of aircraft, Air Force Instruction (AFI) 32-1065, Grounding Systems, specifies a 10,000 ohm maximum for all static grounds. It is important to remember that static grounds are not part of an electrical power system. </a:t>
            </a:r>
          </a:p>
          <a:p>
            <a:endParaRPr lang="en-US" sz="1600" dirty="0"/>
          </a:p>
          <a:p>
            <a:pPr algn="ctr"/>
            <a:r>
              <a:rPr lang="en-US" b="1" dirty="0"/>
              <a:t> </a:t>
            </a:r>
            <a:endParaRPr lang="en-US" sz="1600" dirty="0"/>
          </a:p>
        </p:txBody>
      </p:sp>
      <p:pic>
        <p:nvPicPr>
          <p:cNvPr id="13317" name="Picture 2" descr="http://neatorama.cachefly.net/images/2009-09/kopp-etchells-helicopter-halo.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4237732"/>
            <a:ext cx="3124200" cy="2086867"/>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3318" name="Picture 4" descr="http://img.skitch.com/20090902-x48u8tq4h7642c8k5myifjk11m.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10200" y="3886200"/>
            <a:ext cx="2930525" cy="24384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Grounding Principles</a:t>
            </a:r>
          </a:p>
        </p:txBody>
      </p:sp>
      <p:sp>
        <p:nvSpPr>
          <p:cNvPr id="3" name="Slide Number Placeholder 2"/>
          <p:cNvSpPr>
            <a:spLocks noGrp="1"/>
          </p:cNvSpPr>
          <p:nvPr>
            <p:ph type="sldNum" sz="quarter" idx="10"/>
          </p:nvPr>
        </p:nvSpPr>
        <p:spPr/>
        <p:txBody>
          <a:bodyPr/>
          <a:lstStyle/>
          <a:p>
            <a:pPr>
              <a:defRPr/>
            </a:pPr>
            <a:fld id="{BFDCDC34-5780-4774-8EAC-508C38073608}" type="slidenum">
              <a:rPr lang="en-US" b="0" smtClean="0">
                <a:solidFill>
                  <a:schemeClr val="tx1">
                    <a:tint val="75000"/>
                  </a:schemeClr>
                </a:solidFill>
              </a:rPr>
              <a:pPr>
                <a:defRPr/>
              </a:pPr>
              <a:t>9</a:t>
            </a:fld>
            <a:endParaRPr lang="en-US" b="0">
              <a:solidFill>
                <a:schemeClr val="tx1">
                  <a:tint val="75000"/>
                </a:schemeClr>
              </a:solidFill>
            </a:endParaRPr>
          </a:p>
        </p:txBody>
      </p:sp>
      <p:sp>
        <p:nvSpPr>
          <p:cNvPr id="14341" name="Rectangle 5"/>
          <p:cNvSpPr>
            <a:spLocks noChangeArrowheads="1"/>
          </p:cNvSpPr>
          <p:nvPr/>
        </p:nvSpPr>
        <p:spPr bwMode="auto">
          <a:xfrm>
            <a:off x="381000" y="1371600"/>
            <a:ext cx="8382000" cy="1754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lgn="ctr"/>
            <a:r>
              <a:rPr lang="en-US" b="1" dirty="0"/>
              <a:t>Equipment grounds</a:t>
            </a:r>
          </a:p>
          <a:p>
            <a:r>
              <a:rPr lang="en-US" dirty="0"/>
              <a:t>Equipment grounding pertains to the interconnecting and connection to earth of all noncurrent-carrying metal parts of an electrical wiring system, including equipment connected to the system. Connect the equipment ground to an electrical system ground (neutral) only at the service entrance of a building. The resistance at this point should not exceed 25 ohms to ground.</a:t>
            </a:r>
          </a:p>
        </p:txBody>
      </p:sp>
      <p:pic>
        <p:nvPicPr>
          <p:cNvPr id="14342" name="Picture 2" descr="http://liberty1640.com/Images/fpl-hose-clamp_ground.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6030" y="3263900"/>
            <a:ext cx="2143125" cy="29464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4343" name="Picture 4" descr="http://www.inspect-ny.com/electric/Ground_Loss_SMdA119-DFs.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3263900"/>
            <a:ext cx="2209800" cy="29464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AF Council Brief 18 Jul 02 ver 7">
  <a:themeElements>
    <a:clrScheme name="AF Council Brief 18 Jul 02 ver 7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AF Council Brief 18 Jul 02 ver 7">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Arial" charset="0"/>
          </a:defRPr>
        </a:defPPr>
      </a:lstStyle>
    </a:lnDef>
  </a:objectDefaults>
  <a:extraClrSchemeLst>
    <a:extraClrScheme>
      <a:clrScheme name="AF Council Brief 18 Jul 02 ver 7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AF Council Brief 18 Jul 02 ver 7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AF Council Brief 18 Jul 02 ver 7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AF Council Brief 18 Jul 02 ver 7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AF Council Brief 18 Jul 02 ver 7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AF Council Brief 18 Jul 02 ver 7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AF Council Brief 18 Jul 02 ver 7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053EFCA5C4AC142844ACB12D4D215A3" ma:contentTypeVersion="0" ma:contentTypeDescription="Create a new document." ma:contentTypeScope="" ma:versionID="4704a77e20ed5e55377f4a9a7a9062c6">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4B66299-39A7-4E80-8232-E7E7ACCC04CA}"/>
</file>

<file path=customXml/itemProps2.xml><?xml version="1.0" encoding="utf-8"?>
<ds:datastoreItem xmlns:ds="http://schemas.openxmlformats.org/officeDocument/2006/customXml" ds:itemID="{C4923CCB-500D-4C7E-AECA-4222F2806124}"/>
</file>

<file path=customXml/itemProps3.xml><?xml version="1.0" encoding="utf-8"?>
<ds:datastoreItem xmlns:ds="http://schemas.openxmlformats.org/officeDocument/2006/customXml" ds:itemID="{F4BDBADB-205A-48F8-887F-3A5AA893EDBE}"/>
</file>

<file path=docProps/app.xml><?xml version="1.0" encoding="utf-8"?>
<Properties xmlns="http://schemas.openxmlformats.org/officeDocument/2006/extended-properties" xmlns:vt="http://schemas.openxmlformats.org/officeDocument/2006/docPropsVTypes">
  <Template/>
  <TotalTime>752</TotalTime>
  <Words>3732</Words>
  <Application>Microsoft Office PowerPoint</Application>
  <PresentationFormat>On-screen Show (4:3)</PresentationFormat>
  <Paragraphs>324</Paragraphs>
  <Slides>21</Slides>
  <Notes>20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Arial</vt:lpstr>
      <vt:lpstr>Calibri</vt:lpstr>
      <vt:lpstr>Century Schoolbook</vt:lpstr>
      <vt:lpstr>Wingdings</vt:lpstr>
      <vt:lpstr>AF Council Brief 18 Jul 02 ver 7</vt:lpstr>
      <vt:lpstr>3E0X1 Grounding</vt:lpstr>
      <vt:lpstr>Objective</vt:lpstr>
      <vt:lpstr>Overview</vt:lpstr>
      <vt:lpstr>Meters and Test Equipment</vt:lpstr>
      <vt:lpstr>Meters and Test Equipment</vt:lpstr>
      <vt:lpstr>Meters and Test Equipment</vt:lpstr>
      <vt:lpstr>Grounding Principles</vt:lpstr>
      <vt:lpstr>Grounding Principles</vt:lpstr>
      <vt:lpstr>Grounding Principles</vt:lpstr>
      <vt:lpstr>Grounding Principles</vt:lpstr>
      <vt:lpstr>Grounding Principles</vt:lpstr>
      <vt:lpstr>Grounding Principles</vt:lpstr>
      <vt:lpstr>Grounding Principles</vt:lpstr>
      <vt:lpstr>Grounding Principles</vt:lpstr>
      <vt:lpstr>Grounding Principles</vt:lpstr>
      <vt:lpstr>Grounding and Testing Requirements</vt:lpstr>
      <vt:lpstr>Grounding and Testing Requirements </vt:lpstr>
      <vt:lpstr>Grounding and Testing Requirements</vt:lpstr>
      <vt:lpstr>Grounding and Testing Requirements</vt:lpstr>
      <vt:lpstr>Grounding and Testing Requirements</vt:lpstr>
      <vt:lpstr>Summary</vt:lpstr>
    </vt:vector>
  </TitlesOfParts>
  <Company>United States Air Force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SDC</dc:title>
  <dc:subject>Secondary Distribution Center</dc:subject>
  <cp:lastModifiedBy>samuel.schmitz</cp:lastModifiedBy>
  <cp:revision>82</cp:revision>
  <dcterms:created xsi:type="dcterms:W3CDTF">2009-09-18T15:45:38Z</dcterms:created>
  <dcterms:modified xsi:type="dcterms:W3CDTF">2013-02-20T23:27:47Z</dcterms:modified>
  <cp:category>BARE Base</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0x010100C053EFCA5C4AC142844ACB12D4D215A3</vt:lpwstr>
  </property>
</Properties>
</file>